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60" r:id="rId3"/>
    <p:sldId id="263" r:id="rId4"/>
    <p:sldId id="259" r:id="rId5"/>
    <p:sldId id="264" r:id="rId6"/>
    <p:sldId id="265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4E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5" d="100"/>
          <a:sy n="125" d="100"/>
        </p:scale>
        <p:origin x="119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69C6CE-C3C9-43AD-B677-C3CBF2BF592E}" type="datetimeFigureOut">
              <a:rPr lang="fi-FI" smtClean="0"/>
              <a:t>27.4.2017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EBE51E-545D-4034-A190-37F1097914F8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68687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EBE51E-545D-4034-A190-37F1097914F8}" type="slidenum">
              <a:rPr lang="fi-FI" smtClean="0"/>
              <a:t>6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8649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tusiv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Kuva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76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3431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uva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823" y="0"/>
            <a:ext cx="3694704" cy="6876000"/>
          </a:xfrm>
          <a:prstGeom prst="rect">
            <a:avLst/>
          </a:prstGeom>
        </p:spPr>
      </p:pic>
      <p:sp>
        <p:nvSpPr>
          <p:cNvPr id="5" name="Suorakulmio 4"/>
          <p:cNvSpPr/>
          <p:nvPr userDrawn="1"/>
        </p:nvSpPr>
        <p:spPr>
          <a:xfrm>
            <a:off x="306792" y="299648"/>
            <a:ext cx="8504553" cy="6221249"/>
          </a:xfrm>
          <a:prstGeom prst="rect">
            <a:avLst/>
          </a:prstGeom>
          <a:noFill/>
          <a:ln w="88900" cmpd="sng">
            <a:solidFill>
              <a:schemeClr val="tx1"/>
            </a:soli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>
              <a:latin typeface="Georgia"/>
            </a:endParaRPr>
          </a:p>
        </p:txBody>
      </p:sp>
      <p:sp>
        <p:nvSpPr>
          <p:cNvPr id="14" name="Date Placeholder 2"/>
          <p:cNvSpPr txBox="1">
            <a:spLocks/>
          </p:cNvSpPr>
          <p:nvPr userDrawn="1"/>
        </p:nvSpPr>
        <p:spPr>
          <a:xfrm>
            <a:off x="8507212" y="-3765"/>
            <a:ext cx="516473" cy="301508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A29D6348-BD6D-40AE-95AF-A7E9A2621983}" type="slidenum">
              <a:rPr lang="fi-FI" sz="900" smtClean="0"/>
              <a:pPr algn="ctr"/>
              <a:t>‹#›</a:t>
            </a:fld>
            <a:endParaRPr lang="en-US" sz="900" dirty="0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720688" y="911183"/>
            <a:ext cx="3902681" cy="92333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100000"/>
              </a:lnSpc>
              <a:defRPr sz="2500" kern="1300" cap="all" spc="300" baseline="0">
                <a:latin typeface="Arial Black"/>
                <a:cs typeface="Arial Black"/>
              </a:defRPr>
            </a:lvl1pPr>
          </a:lstStyle>
          <a:p>
            <a:r>
              <a:rPr lang="fi-FI" dirty="0" smtClean="0"/>
              <a:t>otsikko</a:t>
            </a:r>
            <a:endParaRPr lang="en-US" dirty="0"/>
          </a:p>
        </p:txBody>
      </p:sp>
      <p:sp>
        <p:nvSpPr>
          <p:cNvPr id="10" name="Tekstin paikkamerkki 3"/>
          <p:cNvSpPr>
            <a:spLocks noGrp="1"/>
          </p:cNvSpPr>
          <p:nvPr>
            <p:ph type="body" sz="quarter" idx="12" hasCustomPrompt="1"/>
          </p:nvPr>
        </p:nvSpPr>
        <p:spPr>
          <a:xfrm>
            <a:off x="721294" y="1956647"/>
            <a:ext cx="3902075" cy="4067164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 sz="2000" baseline="0">
                <a:latin typeface="+mn-lt"/>
              </a:defRPr>
            </a:lvl1pPr>
            <a:lvl2pPr marL="742950" indent="-3600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  <a:defRPr sz="2000" baseline="0">
                <a:latin typeface="+mn-lt"/>
              </a:defRPr>
            </a:lvl2pPr>
            <a:lvl3pPr marL="1143000" indent="-2286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2000" baseline="0">
                <a:latin typeface="+mn-lt"/>
              </a:defRPr>
            </a:lvl3pPr>
            <a:lvl4pPr marL="1600200" indent="-228600">
              <a:buFont typeface="Wingdings" panose="05000000000000000000" pitchFamily="2" charset="2"/>
              <a:buChar char="§"/>
              <a:defRPr sz="2000"/>
            </a:lvl4pPr>
            <a:lvl5pPr marL="2057400" indent="-228600">
              <a:buFont typeface="Wingdings" panose="05000000000000000000" pitchFamily="2" charset="2"/>
              <a:buChar char="§"/>
              <a:defRPr sz="2000"/>
            </a:lvl5pPr>
          </a:lstStyle>
          <a:p>
            <a:pPr lvl="0"/>
            <a:r>
              <a:rPr lang="fi-FI" dirty="0" smtClean="0"/>
              <a:t>Muokkaa tekstiä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11"/>
          </p:nvPr>
        </p:nvSpPr>
        <p:spPr>
          <a:xfrm>
            <a:off x="176462" y="6579778"/>
            <a:ext cx="1443025" cy="278222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66BCAC7-078F-432D-B833-7FC3704EC4C2}" type="datetime1">
              <a:rPr lang="fi-FI" smtClean="0"/>
              <a:t>27.4.2017</a:t>
            </a:fld>
            <a:endParaRPr lang="en-US" dirty="0"/>
          </a:p>
        </p:txBody>
      </p:sp>
      <p:sp>
        <p:nvSpPr>
          <p:cNvPr id="12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1713170" y="6574492"/>
            <a:ext cx="4114800" cy="2835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i-FI" smtClean="0"/>
              <a:t>Alatunniste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111338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823" y="0"/>
            <a:ext cx="3694704" cy="6876000"/>
          </a:xfrm>
          <a:prstGeom prst="rect">
            <a:avLst/>
          </a:prstGeom>
        </p:spPr>
      </p:pic>
      <p:sp>
        <p:nvSpPr>
          <p:cNvPr id="9" name="Suorakulmio 4"/>
          <p:cNvSpPr/>
          <p:nvPr userDrawn="1"/>
        </p:nvSpPr>
        <p:spPr>
          <a:xfrm>
            <a:off x="306792" y="299648"/>
            <a:ext cx="8504553" cy="6221249"/>
          </a:xfrm>
          <a:prstGeom prst="rect">
            <a:avLst/>
          </a:prstGeom>
          <a:noFill/>
          <a:ln w="88900" cmpd="sng">
            <a:solidFill>
              <a:schemeClr val="tx1"/>
            </a:soli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>
              <a:latin typeface="Georgia"/>
            </a:endParaRPr>
          </a:p>
        </p:txBody>
      </p:sp>
      <p:sp>
        <p:nvSpPr>
          <p:cNvPr id="16" name="Date Placeholder 2"/>
          <p:cNvSpPr txBox="1">
            <a:spLocks/>
          </p:cNvSpPr>
          <p:nvPr userDrawn="1"/>
        </p:nvSpPr>
        <p:spPr>
          <a:xfrm>
            <a:off x="8507212" y="-3765"/>
            <a:ext cx="516473" cy="301508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A29D6348-BD6D-40AE-95AF-A7E9A2621983}" type="slidenum">
              <a:rPr lang="fi-FI" sz="900" smtClean="0"/>
              <a:pPr algn="ctr"/>
              <a:t>‹#›</a:t>
            </a:fld>
            <a:endParaRPr lang="en-US" sz="900" dirty="0"/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720688" y="911183"/>
            <a:ext cx="3902681" cy="92333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100000"/>
              </a:lnSpc>
              <a:defRPr sz="2500" kern="1300" cap="all" spc="300" baseline="0">
                <a:latin typeface="Arial Black"/>
                <a:cs typeface="Arial Black"/>
              </a:defRPr>
            </a:lvl1pPr>
          </a:lstStyle>
          <a:p>
            <a:r>
              <a:rPr lang="fi-FI" dirty="0" smtClean="0"/>
              <a:t>otsikko</a:t>
            </a:r>
            <a:endParaRPr lang="en-US" dirty="0"/>
          </a:p>
        </p:txBody>
      </p:sp>
      <p:sp>
        <p:nvSpPr>
          <p:cNvPr id="11" name="Tekstin paikkamerkki 3"/>
          <p:cNvSpPr>
            <a:spLocks noGrp="1"/>
          </p:cNvSpPr>
          <p:nvPr>
            <p:ph type="body" sz="quarter" idx="12" hasCustomPrompt="1"/>
          </p:nvPr>
        </p:nvSpPr>
        <p:spPr>
          <a:xfrm>
            <a:off x="721294" y="1956647"/>
            <a:ext cx="3902075" cy="4067164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 sz="2000" baseline="0">
                <a:latin typeface="+mn-lt"/>
              </a:defRPr>
            </a:lvl1pPr>
            <a:lvl2pPr marL="742950" indent="-3600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  <a:defRPr sz="2000" baseline="0">
                <a:latin typeface="+mn-lt"/>
              </a:defRPr>
            </a:lvl2pPr>
            <a:lvl3pPr marL="1143000" indent="-2286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2000" baseline="0">
                <a:latin typeface="+mn-lt"/>
              </a:defRPr>
            </a:lvl3pPr>
            <a:lvl4pPr marL="1600200" indent="-228600">
              <a:buFont typeface="Wingdings" panose="05000000000000000000" pitchFamily="2" charset="2"/>
              <a:buChar char="§"/>
              <a:defRPr sz="2000"/>
            </a:lvl4pPr>
            <a:lvl5pPr marL="2057400" indent="-228600">
              <a:buFont typeface="Wingdings" panose="05000000000000000000" pitchFamily="2" charset="2"/>
              <a:buChar char="§"/>
              <a:defRPr sz="2000"/>
            </a:lvl5pPr>
          </a:lstStyle>
          <a:p>
            <a:pPr lvl="0"/>
            <a:r>
              <a:rPr lang="fi-FI" dirty="0" smtClean="0"/>
              <a:t>Muokkaa tekstiä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</p:txBody>
      </p:sp>
      <p:sp>
        <p:nvSpPr>
          <p:cNvPr id="12" name="Date Placeholder 2"/>
          <p:cNvSpPr>
            <a:spLocks noGrp="1"/>
          </p:cNvSpPr>
          <p:nvPr>
            <p:ph type="dt" sz="half" idx="11"/>
          </p:nvPr>
        </p:nvSpPr>
        <p:spPr>
          <a:xfrm>
            <a:off x="176462" y="6579778"/>
            <a:ext cx="1443025" cy="278222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7F5AB23-EBA9-4CEA-BA7F-011AA9D44F95}" type="datetime1">
              <a:rPr lang="fi-FI" smtClean="0"/>
              <a:t>27.4.2017</a:t>
            </a:fld>
            <a:endParaRPr lang="en-US" dirty="0"/>
          </a:p>
        </p:txBody>
      </p:sp>
      <p:sp>
        <p:nvSpPr>
          <p:cNvPr id="13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1713170" y="6574492"/>
            <a:ext cx="4114800" cy="2835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i-FI" smtClean="0"/>
              <a:t>Alatunniste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120502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uva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823" y="0"/>
            <a:ext cx="3694704" cy="6876000"/>
          </a:xfrm>
          <a:prstGeom prst="rect">
            <a:avLst/>
          </a:prstGeom>
        </p:spPr>
      </p:pic>
      <p:sp>
        <p:nvSpPr>
          <p:cNvPr id="5" name="Suorakulmio 4"/>
          <p:cNvSpPr/>
          <p:nvPr userDrawn="1"/>
        </p:nvSpPr>
        <p:spPr>
          <a:xfrm>
            <a:off x="306792" y="299648"/>
            <a:ext cx="8504553" cy="6221249"/>
          </a:xfrm>
          <a:prstGeom prst="rect">
            <a:avLst/>
          </a:prstGeom>
          <a:noFill/>
          <a:ln w="88900" cmpd="sng">
            <a:solidFill>
              <a:schemeClr val="tx1"/>
            </a:soli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>
              <a:latin typeface="Georgia"/>
            </a:endParaRPr>
          </a:p>
        </p:txBody>
      </p:sp>
      <p:sp>
        <p:nvSpPr>
          <p:cNvPr id="16" name="Date Placeholder 2"/>
          <p:cNvSpPr txBox="1">
            <a:spLocks/>
          </p:cNvSpPr>
          <p:nvPr userDrawn="1"/>
        </p:nvSpPr>
        <p:spPr>
          <a:xfrm>
            <a:off x="8507212" y="-3765"/>
            <a:ext cx="516473" cy="301508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A29D6348-BD6D-40AE-95AF-A7E9A2621983}" type="slidenum">
              <a:rPr lang="fi-FI" sz="900" smtClean="0"/>
              <a:pPr algn="ctr"/>
              <a:t>‹#›</a:t>
            </a:fld>
            <a:endParaRPr lang="en-US" sz="900" dirty="0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720688" y="911183"/>
            <a:ext cx="3902681" cy="92333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100000"/>
              </a:lnSpc>
              <a:defRPr sz="2500" kern="1300" cap="all" spc="300" baseline="0">
                <a:latin typeface="Arial Black"/>
                <a:cs typeface="Arial Black"/>
              </a:defRPr>
            </a:lvl1pPr>
          </a:lstStyle>
          <a:p>
            <a:r>
              <a:rPr lang="fi-FI" dirty="0" smtClean="0"/>
              <a:t>otsikko</a:t>
            </a:r>
            <a:endParaRPr lang="en-US" dirty="0"/>
          </a:p>
        </p:txBody>
      </p:sp>
      <p:sp>
        <p:nvSpPr>
          <p:cNvPr id="10" name="Tekstin paikkamerkki 3"/>
          <p:cNvSpPr>
            <a:spLocks noGrp="1"/>
          </p:cNvSpPr>
          <p:nvPr>
            <p:ph type="body" sz="quarter" idx="12" hasCustomPrompt="1"/>
          </p:nvPr>
        </p:nvSpPr>
        <p:spPr>
          <a:xfrm>
            <a:off x="721294" y="1956647"/>
            <a:ext cx="3902075" cy="4067164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 sz="2000" baseline="0">
                <a:latin typeface="+mn-lt"/>
              </a:defRPr>
            </a:lvl1pPr>
            <a:lvl2pPr marL="742950" indent="-3600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  <a:defRPr sz="2000" baseline="0">
                <a:latin typeface="+mn-lt"/>
              </a:defRPr>
            </a:lvl2pPr>
            <a:lvl3pPr marL="1143000" indent="-2286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2000" baseline="0">
                <a:latin typeface="+mn-lt"/>
              </a:defRPr>
            </a:lvl3pPr>
            <a:lvl4pPr marL="1600200" indent="-228600">
              <a:buFont typeface="Wingdings" panose="05000000000000000000" pitchFamily="2" charset="2"/>
              <a:buChar char="§"/>
              <a:defRPr sz="2000"/>
            </a:lvl4pPr>
            <a:lvl5pPr marL="2057400" indent="-228600">
              <a:buFont typeface="Wingdings" panose="05000000000000000000" pitchFamily="2" charset="2"/>
              <a:buChar char="§"/>
              <a:defRPr sz="2000"/>
            </a:lvl5pPr>
          </a:lstStyle>
          <a:p>
            <a:pPr lvl="0"/>
            <a:r>
              <a:rPr lang="fi-FI" dirty="0" smtClean="0"/>
              <a:t>Muokkaa tekstiä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11"/>
          </p:nvPr>
        </p:nvSpPr>
        <p:spPr>
          <a:xfrm>
            <a:off x="176462" y="6579778"/>
            <a:ext cx="1443025" cy="278222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D8860DFF-BA24-4557-8858-9F8609E2E355}" type="datetime1">
              <a:rPr lang="fi-FI" smtClean="0"/>
              <a:t>27.4.2017</a:t>
            </a:fld>
            <a:endParaRPr lang="en-US" dirty="0"/>
          </a:p>
        </p:txBody>
      </p:sp>
      <p:sp>
        <p:nvSpPr>
          <p:cNvPr id="12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1713170" y="6574492"/>
            <a:ext cx="4114800" cy="2835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i-FI" smtClean="0"/>
              <a:t>Alatunniste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75890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uva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823" y="0"/>
            <a:ext cx="3694704" cy="6876000"/>
          </a:xfrm>
          <a:prstGeom prst="rect">
            <a:avLst/>
          </a:prstGeom>
        </p:spPr>
      </p:pic>
      <p:sp>
        <p:nvSpPr>
          <p:cNvPr id="5" name="Suorakulmio 4"/>
          <p:cNvSpPr/>
          <p:nvPr userDrawn="1"/>
        </p:nvSpPr>
        <p:spPr>
          <a:xfrm>
            <a:off x="306792" y="299648"/>
            <a:ext cx="8504553" cy="6221249"/>
          </a:xfrm>
          <a:prstGeom prst="rect">
            <a:avLst/>
          </a:prstGeom>
          <a:noFill/>
          <a:ln w="88900" cmpd="sng">
            <a:solidFill>
              <a:schemeClr val="tx1"/>
            </a:soli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>
              <a:latin typeface="Georgia"/>
            </a:endParaRPr>
          </a:p>
        </p:txBody>
      </p:sp>
      <p:sp>
        <p:nvSpPr>
          <p:cNvPr id="14" name="Date Placeholder 2"/>
          <p:cNvSpPr txBox="1">
            <a:spLocks/>
          </p:cNvSpPr>
          <p:nvPr userDrawn="1"/>
        </p:nvSpPr>
        <p:spPr>
          <a:xfrm>
            <a:off x="8507212" y="-3765"/>
            <a:ext cx="516473" cy="301508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A29D6348-BD6D-40AE-95AF-A7E9A2621983}" type="slidenum">
              <a:rPr lang="fi-FI" sz="900" smtClean="0"/>
              <a:pPr algn="ctr"/>
              <a:t>‹#›</a:t>
            </a:fld>
            <a:endParaRPr lang="en-US" sz="900" dirty="0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720688" y="911183"/>
            <a:ext cx="3902681" cy="92333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100000"/>
              </a:lnSpc>
              <a:defRPr sz="2500" kern="1300" cap="all" spc="300" baseline="0">
                <a:latin typeface="Arial Black"/>
                <a:cs typeface="Arial Black"/>
              </a:defRPr>
            </a:lvl1pPr>
          </a:lstStyle>
          <a:p>
            <a:r>
              <a:rPr lang="fi-FI" dirty="0" smtClean="0"/>
              <a:t>otsikko</a:t>
            </a:r>
            <a:endParaRPr lang="en-US" dirty="0"/>
          </a:p>
        </p:txBody>
      </p:sp>
      <p:sp>
        <p:nvSpPr>
          <p:cNvPr id="10" name="Tekstin paikkamerkki 3"/>
          <p:cNvSpPr>
            <a:spLocks noGrp="1"/>
          </p:cNvSpPr>
          <p:nvPr>
            <p:ph type="body" sz="quarter" idx="12" hasCustomPrompt="1"/>
          </p:nvPr>
        </p:nvSpPr>
        <p:spPr>
          <a:xfrm>
            <a:off x="721294" y="1956647"/>
            <a:ext cx="3902075" cy="4067164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 sz="2000" baseline="0">
                <a:latin typeface="+mn-lt"/>
              </a:defRPr>
            </a:lvl1pPr>
            <a:lvl2pPr marL="742950" indent="-3600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  <a:defRPr sz="2000" baseline="0">
                <a:latin typeface="+mn-lt"/>
              </a:defRPr>
            </a:lvl2pPr>
            <a:lvl3pPr marL="1143000" indent="-2286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2000" baseline="0">
                <a:latin typeface="+mn-lt"/>
              </a:defRPr>
            </a:lvl3pPr>
            <a:lvl4pPr marL="1600200" indent="-228600">
              <a:buFont typeface="Wingdings" panose="05000000000000000000" pitchFamily="2" charset="2"/>
              <a:buChar char="§"/>
              <a:defRPr sz="2000"/>
            </a:lvl4pPr>
            <a:lvl5pPr marL="2057400" indent="-228600">
              <a:buFont typeface="Wingdings" panose="05000000000000000000" pitchFamily="2" charset="2"/>
              <a:buChar char="§"/>
              <a:defRPr sz="2000"/>
            </a:lvl5pPr>
          </a:lstStyle>
          <a:p>
            <a:pPr lvl="0"/>
            <a:r>
              <a:rPr lang="fi-FI" dirty="0" smtClean="0"/>
              <a:t>Muokkaa tekstiä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11"/>
          </p:nvPr>
        </p:nvSpPr>
        <p:spPr>
          <a:xfrm>
            <a:off x="176462" y="6579778"/>
            <a:ext cx="1443025" cy="278222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2F2EFB5B-3076-45FB-98F7-7D985B5E1DD4}" type="datetime1">
              <a:rPr lang="fi-FI" smtClean="0"/>
              <a:t>27.4.2017</a:t>
            </a:fld>
            <a:endParaRPr lang="en-US" dirty="0"/>
          </a:p>
        </p:txBody>
      </p:sp>
      <p:sp>
        <p:nvSpPr>
          <p:cNvPr id="12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1713170" y="6574492"/>
            <a:ext cx="4114800" cy="2835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i-FI" smtClean="0"/>
              <a:t>Alatunniste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50584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uva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823" y="0"/>
            <a:ext cx="3694704" cy="6876000"/>
          </a:xfrm>
          <a:prstGeom prst="rect">
            <a:avLst/>
          </a:prstGeom>
        </p:spPr>
      </p:pic>
      <p:sp>
        <p:nvSpPr>
          <p:cNvPr id="5" name="Suorakulmio 4"/>
          <p:cNvSpPr/>
          <p:nvPr userDrawn="1"/>
        </p:nvSpPr>
        <p:spPr>
          <a:xfrm>
            <a:off x="306792" y="299648"/>
            <a:ext cx="8504553" cy="6221249"/>
          </a:xfrm>
          <a:prstGeom prst="rect">
            <a:avLst/>
          </a:prstGeom>
          <a:noFill/>
          <a:ln w="88900" cmpd="sng">
            <a:solidFill>
              <a:schemeClr val="tx1"/>
            </a:soli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>
              <a:latin typeface="Georgia"/>
            </a:endParaRPr>
          </a:p>
        </p:txBody>
      </p:sp>
      <p:sp>
        <p:nvSpPr>
          <p:cNvPr id="14" name="Date Placeholder 2"/>
          <p:cNvSpPr txBox="1">
            <a:spLocks/>
          </p:cNvSpPr>
          <p:nvPr userDrawn="1"/>
        </p:nvSpPr>
        <p:spPr>
          <a:xfrm>
            <a:off x="8507212" y="-3765"/>
            <a:ext cx="516473" cy="301508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A29D6348-BD6D-40AE-95AF-A7E9A2621983}" type="slidenum">
              <a:rPr lang="fi-FI" sz="900" smtClean="0"/>
              <a:pPr algn="ctr"/>
              <a:t>‹#›</a:t>
            </a:fld>
            <a:endParaRPr lang="en-US" sz="900" dirty="0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720688" y="911183"/>
            <a:ext cx="3902681" cy="92333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100000"/>
              </a:lnSpc>
              <a:defRPr sz="2500" kern="1300" cap="all" spc="300" baseline="0">
                <a:latin typeface="Arial Black"/>
                <a:cs typeface="Arial Black"/>
              </a:defRPr>
            </a:lvl1pPr>
          </a:lstStyle>
          <a:p>
            <a:r>
              <a:rPr lang="fi-FI" dirty="0" smtClean="0"/>
              <a:t>otsikko</a:t>
            </a:r>
            <a:endParaRPr lang="en-US" dirty="0"/>
          </a:p>
        </p:txBody>
      </p:sp>
      <p:sp>
        <p:nvSpPr>
          <p:cNvPr id="10" name="Tekstin paikkamerkki 3"/>
          <p:cNvSpPr>
            <a:spLocks noGrp="1"/>
          </p:cNvSpPr>
          <p:nvPr>
            <p:ph type="body" sz="quarter" idx="12" hasCustomPrompt="1"/>
          </p:nvPr>
        </p:nvSpPr>
        <p:spPr>
          <a:xfrm>
            <a:off x="721294" y="1956647"/>
            <a:ext cx="3902075" cy="4067164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 sz="2000" baseline="0">
                <a:latin typeface="+mn-lt"/>
              </a:defRPr>
            </a:lvl1pPr>
            <a:lvl2pPr marL="742950" indent="-3600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  <a:defRPr sz="2000" baseline="0">
                <a:latin typeface="+mn-lt"/>
              </a:defRPr>
            </a:lvl2pPr>
            <a:lvl3pPr marL="1143000" indent="-2286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2000" baseline="0">
                <a:latin typeface="+mn-lt"/>
              </a:defRPr>
            </a:lvl3pPr>
            <a:lvl4pPr marL="1600200" indent="-228600">
              <a:buFont typeface="Wingdings" panose="05000000000000000000" pitchFamily="2" charset="2"/>
              <a:buChar char="§"/>
              <a:defRPr sz="2000"/>
            </a:lvl4pPr>
            <a:lvl5pPr marL="2057400" indent="-228600">
              <a:buFont typeface="Wingdings" panose="05000000000000000000" pitchFamily="2" charset="2"/>
              <a:buChar char="§"/>
              <a:defRPr sz="2000"/>
            </a:lvl5pPr>
          </a:lstStyle>
          <a:p>
            <a:pPr lvl="0"/>
            <a:r>
              <a:rPr lang="fi-FI" dirty="0" smtClean="0"/>
              <a:t>Muokkaa tekstiä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11"/>
          </p:nvPr>
        </p:nvSpPr>
        <p:spPr>
          <a:xfrm>
            <a:off x="176462" y="6579778"/>
            <a:ext cx="1443025" cy="278222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B17F6BB-DB4B-4F86-8423-1E464B120CD9}" type="datetime1">
              <a:rPr lang="fi-FI" smtClean="0"/>
              <a:t>27.4.2017</a:t>
            </a:fld>
            <a:endParaRPr lang="en-US" dirty="0"/>
          </a:p>
        </p:txBody>
      </p:sp>
      <p:sp>
        <p:nvSpPr>
          <p:cNvPr id="12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1713170" y="6574492"/>
            <a:ext cx="4114800" cy="2835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i-FI" smtClean="0"/>
              <a:t>Alatunniste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390374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uva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823" y="0"/>
            <a:ext cx="3694704" cy="6876000"/>
          </a:xfrm>
          <a:prstGeom prst="rect">
            <a:avLst/>
          </a:prstGeom>
        </p:spPr>
      </p:pic>
      <p:sp>
        <p:nvSpPr>
          <p:cNvPr id="5" name="Suorakulmio 4"/>
          <p:cNvSpPr/>
          <p:nvPr userDrawn="1"/>
        </p:nvSpPr>
        <p:spPr>
          <a:xfrm>
            <a:off x="306792" y="299648"/>
            <a:ext cx="8504553" cy="6221249"/>
          </a:xfrm>
          <a:prstGeom prst="rect">
            <a:avLst/>
          </a:prstGeom>
          <a:noFill/>
          <a:ln w="88900" cmpd="sng">
            <a:solidFill>
              <a:schemeClr val="tx1"/>
            </a:soli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>
              <a:latin typeface="Georgia"/>
            </a:endParaRPr>
          </a:p>
        </p:txBody>
      </p:sp>
      <p:sp>
        <p:nvSpPr>
          <p:cNvPr id="14" name="Date Placeholder 2"/>
          <p:cNvSpPr txBox="1">
            <a:spLocks/>
          </p:cNvSpPr>
          <p:nvPr userDrawn="1"/>
        </p:nvSpPr>
        <p:spPr>
          <a:xfrm>
            <a:off x="8507212" y="-3765"/>
            <a:ext cx="516473" cy="301508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A29D6348-BD6D-40AE-95AF-A7E9A2621983}" type="slidenum">
              <a:rPr lang="fi-FI" sz="900" smtClean="0"/>
              <a:pPr algn="ctr"/>
              <a:t>‹#›</a:t>
            </a:fld>
            <a:endParaRPr lang="en-US" sz="900" dirty="0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720688" y="911183"/>
            <a:ext cx="3902681" cy="92333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100000"/>
              </a:lnSpc>
              <a:defRPr sz="2500" kern="1300" cap="all" spc="300" baseline="0">
                <a:latin typeface="Arial Black"/>
                <a:cs typeface="Arial Black"/>
              </a:defRPr>
            </a:lvl1pPr>
          </a:lstStyle>
          <a:p>
            <a:r>
              <a:rPr lang="fi-FI" dirty="0" smtClean="0"/>
              <a:t>otsikko</a:t>
            </a:r>
            <a:endParaRPr lang="en-US" dirty="0"/>
          </a:p>
        </p:txBody>
      </p:sp>
      <p:sp>
        <p:nvSpPr>
          <p:cNvPr id="10" name="Tekstin paikkamerkki 3"/>
          <p:cNvSpPr>
            <a:spLocks noGrp="1"/>
          </p:cNvSpPr>
          <p:nvPr>
            <p:ph type="body" sz="quarter" idx="12" hasCustomPrompt="1"/>
          </p:nvPr>
        </p:nvSpPr>
        <p:spPr>
          <a:xfrm>
            <a:off x="721294" y="1956647"/>
            <a:ext cx="3902075" cy="4067164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 sz="2000" baseline="0">
                <a:latin typeface="+mn-lt"/>
              </a:defRPr>
            </a:lvl1pPr>
            <a:lvl2pPr marL="742950" indent="-3600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  <a:defRPr sz="2000" baseline="0">
                <a:latin typeface="+mn-lt"/>
              </a:defRPr>
            </a:lvl2pPr>
            <a:lvl3pPr marL="1143000" indent="-2286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2000" baseline="0">
                <a:latin typeface="+mn-lt"/>
              </a:defRPr>
            </a:lvl3pPr>
            <a:lvl4pPr marL="1600200" indent="-228600">
              <a:buFont typeface="Wingdings" panose="05000000000000000000" pitchFamily="2" charset="2"/>
              <a:buChar char="§"/>
              <a:defRPr sz="2000"/>
            </a:lvl4pPr>
            <a:lvl5pPr marL="2057400" indent="-228600">
              <a:buFont typeface="Wingdings" panose="05000000000000000000" pitchFamily="2" charset="2"/>
              <a:buChar char="§"/>
              <a:defRPr sz="2000"/>
            </a:lvl5pPr>
          </a:lstStyle>
          <a:p>
            <a:pPr lvl="0"/>
            <a:r>
              <a:rPr lang="fi-FI" dirty="0" smtClean="0"/>
              <a:t>Muokkaa tekstiä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11"/>
          </p:nvPr>
        </p:nvSpPr>
        <p:spPr>
          <a:xfrm>
            <a:off x="176462" y="6579778"/>
            <a:ext cx="1443025" cy="278222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2DF6B7D5-2C9D-4428-B921-FB23EBE72BDF}" type="datetime1">
              <a:rPr lang="fi-FI" smtClean="0"/>
              <a:t>27.4.2017</a:t>
            </a:fld>
            <a:endParaRPr lang="en-US" dirty="0"/>
          </a:p>
        </p:txBody>
      </p:sp>
      <p:sp>
        <p:nvSpPr>
          <p:cNvPr id="12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1713170" y="6574492"/>
            <a:ext cx="4114800" cy="2835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i-FI" smtClean="0"/>
              <a:t>Alatunniste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460237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uva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823" y="0"/>
            <a:ext cx="3694704" cy="6876000"/>
          </a:xfrm>
          <a:prstGeom prst="rect">
            <a:avLst/>
          </a:prstGeom>
        </p:spPr>
      </p:pic>
      <p:sp>
        <p:nvSpPr>
          <p:cNvPr id="7" name="Suorakulmio 4"/>
          <p:cNvSpPr/>
          <p:nvPr userDrawn="1"/>
        </p:nvSpPr>
        <p:spPr>
          <a:xfrm>
            <a:off x="306792" y="299648"/>
            <a:ext cx="8504553" cy="6221249"/>
          </a:xfrm>
          <a:prstGeom prst="rect">
            <a:avLst/>
          </a:prstGeom>
          <a:noFill/>
          <a:ln w="88900" cmpd="sng">
            <a:solidFill>
              <a:schemeClr val="tx1"/>
            </a:soli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>
              <a:latin typeface="Georgia"/>
            </a:endParaRPr>
          </a:p>
        </p:txBody>
      </p:sp>
      <p:sp>
        <p:nvSpPr>
          <p:cNvPr id="15" name="Date Placeholder 2"/>
          <p:cNvSpPr txBox="1">
            <a:spLocks/>
          </p:cNvSpPr>
          <p:nvPr userDrawn="1"/>
        </p:nvSpPr>
        <p:spPr>
          <a:xfrm>
            <a:off x="8507212" y="-3765"/>
            <a:ext cx="516473" cy="301508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A29D6348-BD6D-40AE-95AF-A7E9A2621983}" type="slidenum">
              <a:rPr lang="fi-FI" sz="900" smtClean="0"/>
              <a:pPr algn="ctr"/>
              <a:t>‹#›</a:t>
            </a:fld>
            <a:endParaRPr lang="en-US" sz="900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720688" y="911183"/>
            <a:ext cx="3902681" cy="92333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100000"/>
              </a:lnSpc>
              <a:defRPr sz="2500" kern="1300" cap="all" spc="300" baseline="0">
                <a:latin typeface="Arial Black"/>
                <a:cs typeface="Arial Black"/>
              </a:defRPr>
            </a:lvl1pPr>
          </a:lstStyle>
          <a:p>
            <a:r>
              <a:rPr lang="fi-FI" dirty="0" smtClean="0"/>
              <a:t>otsikko</a:t>
            </a:r>
            <a:endParaRPr lang="en-US" dirty="0"/>
          </a:p>
        </p:txBody>
      </p:sp>
      <p:sp>
        <p:nvSpPr>
          <p:cNvPr id="11" name="Tekstin paikkamerkki 3"/>
          <p:cNvSpPr>
            <a:spLocks noGrp="1"/>
          </p:cNvSpPr>
          <p:nvPr>
            <p:ph type="body" sz="quarter" idx="12" hasCustomPrompt="1"/>
          </p:nvPr>
        </p:nvSpPr>
        <p:spPr>
          <a:xfrm>
            <a:off x="721294" y="1956647"/>
            <a:ext cx="3902075" cy="4067164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 sz="2000" baseline="0">
                <a:latin typeface="+mn-lt"/>
              </a:defRPr>
            </a:lvl1pPr>
            <a:lvl2pPr marL="742950" indent="-3600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  <a:defRPr sz="2000" baseline="0">
                <a:latin typeface="+mn-lt"/>
              </a:defRPr>
            </a:lvl2pPr>
            <a:lvl3pPr marL="1143000" indent="-2286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2000" baseline="0">
                <a:latin typeface="+mn-lt"/>
              </a:defRPr>
            </a:lvl3pPr>
            <a:lvl4pPr marL="1600200" indent="-228600">
              <a:buFont typeface="Wingdings" panose="05000000000000000000" pitchFamily="2" charset="2"/>
              <a:buChar char="§"/>
              <a:defRPr sz="2000"/>
            </a:lvl4pPr>
            <a:lvl5pPr marL="2057400" indent="-228600">
              <a:buFont typeface="Wingdings" panose="05000000000000000000" pitchFamily="2" charset="2"/>
              <a:buChar char="§"/>
              <a:defRPr sz="2000"/>
            </a:lvl5pPr>
          </a:lstStyle>
          <a:p>
            <a:pPr lvl="0"/>
            <a:r>
              <a:rPr lang="fi-FI" dirty="0" smtClean="0"/>
              <a:t>Muokkaa tekstiä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</p:txBody>
      </p:sp>
      <p:sp>
        <p:nvSpPr>
          <p:cNvPr id="12" name="Date Placeholder 2"/>
          <p:cNvSpPr>
            <a:spLocks noGrp="1"/>
          </p:cNvSpPr>
          <p:nvPr>
            <p:ph type="dt" sz="half" idx="11"/>
          </p:nvPr>
        </p:nvSpPr>
        <p:spPr>
          <a:xfrm>
            <a:off x="176462" y="6579778"/>
            <a:ext cx="1443025" cy="278222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E72D3D5-DF72-4191-8871-56B33F712DC3}" type="datetime1">
              <a:rPr lang="fi-FI" smtClean="0"/>
              <a:t>27.4.2017</a:t>
            </a:fld>
            <a:endParaRPr lang="en-US" dirty="0"/>
          </a:p>
        </p:txBody>
      </p:sp>
      <p:sp>
        <p:nvSpPr>
          <p:cNvPr id="13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1713170" y="6574492"/>
            <a:ext cx="4114800" cy="2835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i-FI" smtClean="0"/>
              <a:t>Alatunniste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653078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uva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823" y="0"/>
            <a:ext cx="3694704" cy="6876000"/>
          </a:xfrm>
          <a:prstGeom prst="rect">
            <a:avLst/>
          </a:prstGeom>
        </p:spPr>
      </p:pic>
      <p:sp>
        <p:nvSpPr>
          <p:cNvPr id="5" name="Suorakulmio 4"/>
          <p:cNvSpPr/>
          <p:nvPr userDrawn="1"/>
        </p:nvSpPr>
        <p:spPr>
          <a:xfrm>
            <a:off x="306792" y="299648"/>
            <a:ext cx="8504553" cy="6221249"/>
          </a:xfrm>
          <a:prstGeom prst="rect">
            <a:avLst/>
          </a:prstGeom>
          <a:noFill/>
          <a:ln w="88900" cmpd="sng">
            <a:solidFill>
              <a:schemeClr val="tx1"/>
            </a:soli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>
              <a:latin typeface="Georgia"/>
            </a:endParaRPr>
          </a:p>
        </p:txBody>
      </p:sp>
      <p:sp>
        <p:nvSpPr>
          <p:cNvPr id="14" name="Date Placeholder 2"/>
          <p:cNvSpPr txBox="1">
            <a:spLocks/>
          </p:cNvSpPr>
          <p:nvPr userDrawn="1"/>
        </p:nvSpPr>
        <p:spPr>
          <a:xfrm>
            <a:off x="8507212" y="-3765"/>
            <a:ext cx="516473" cy="301508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A29D6348-BD6D-40AE-95AF-A7E9A2621983}" type="slidenum">
              <a:rPr lang="fi-FI" sz="900" smtClean="0"/>
              <a:pPr algn="ctr"/>
              <a:t>‹#›</a:t>
            </a:fld>
            <a:endParaRPr lang="en-US" sz="900" dirty="0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720688" y="911183"/>
            <a:ext cx="3902681" cy="92333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100000"/>
              </a:lnSpc>
              <a:defRPr sz="2500" kern="1300" cap="all" spc="300" baseline="0">
                <a:latin typeface="Arial Black"/>
                <a:cs typeface="Arial Black"/>
              </a:defRPr>
            </a:lvl1pPr>
          </a:lstStyle>
          <a:p>
            <a:r>
              <a:rPr lang="fi-FI" dirty="0" smtClean="0"/>
              <a:t>otsikko</a:t>
            </a:r>
            <a:endParaRPr lang="en-US" dirty="0"/>
          </a:p>
        </p:txBody>
      </p:sp>
      <p:sp>
        <p:nvSpPr>
          <p:cNvPr id="10" name="Tekstin paikkamerkki 3"/>
          <p:cNvSpPr>
            <a:spLocks noGrp="1"/>
          </p:cNvSpPr>
          <p:nvPr>
            <p:ph type="body" sz="quarter" idx="12" hasCustomPrompt="1"/>
          </p:nvPr>
        </p:nvSpPr>
        <p:spPr>
          <a:xfrm>
            <a:off x="721294" y="1956647"/>
            <a:ext cx="3902075" cy="4067164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 sz="2000" baseline="0">
                <a:latin typeface="+mn-lt"/>
              </a:defRPr>
            </a:lvl1pPr>
            <a:lvl2pPr marL="742950" indent="-3600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  <a:defRPr sz="2000" baseline="0">
                <a:latin typeface="+mn-lt"/>
              </a:defRPr>
            </a:lvl2pPr>
            <a:lvl3pPr marL="1143000" indent="-2286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2000" baseline="0">
                <a:latin typeface="+mn-lt"/>
              </a:defRPr>
            </a:lvl3pPr>
            <a:lvl4pPr marL="1600200" indent="-228600">
              <a:buFont typeface="Wingdings" panose="05000000000000000000" pitchFamily="2" charset="2"/>
              <a:buChar char="§"/>
              <a:defRPr sz="2000"/>
            </a:lvl4pPr>
            <a:lvl5pPr marL="2057400" indent="-228600">
              <a:buFont typeface="Wingdings" panose="05000000000000000000" pitchFamily="2" charset="2"/>
              <a:buChar char="§"/>
              <a:defRPr sz="2000"/>
            </a:lvl5pPr>
          </a:lstStyle>
          <a:p>
            <a:pPr lvl="0"/>
            <a:r>
              <a:rPr lang="fi-FI" dirty="0" smtClean="0"/>
              <a:t>Muokkaa tekstiä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11"/>
          </p:nvPr>
        </p:nvSpPr>
        <p:spPr>
          <a:xfrm>
            <a:off x="176462" y="6579778"/>
            <a:ext cx="1443025" cy="278222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8558242-5CE4-4ACF-B574-B2CC274C913A}" type="datetime1">
              <a:rPr lang="fi-FI" smtClean="0"/>
              <a:t>27.4.2017</a:t>
            </a:fld>
            <a:endParaRPr lang="en-US" dirty="0"/>
          </a:p>
        </p:txBody>
      </p:sp>
      <p:sp>
        <p:nvSpPr>
          <p:cNvPr id="12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1713170" y="6574492"/>
            <a:ext cx="4114800" cy="2835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i-FI" smtClean="0"/>
              <a:t>Alatunniste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471979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uva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823" y="402"/>
            <a:ext cx="3694703" cy="6875196"/>
          </a:xfrm>
          <a:prstGeom prst="rect">
            <a:avLst/>
          </a:prstGeom>
        </p:spPr>
      </p:pic>
      <p:sp>
        <p:nvSpPr>
          <p:cNvPr id="5" name="Suorakulmio 4"/>
          <p:cNvSpPr/>
          <p:nvPr userDrawn="1"/>
        </p:nvSpPr>
        <p:spPr>
          <a:xfrm>
            <a:off x="306792" y="299648"/>
            <a:ext cx="8504553" cy="6221249"/>
          </a:xfrm>
          <a:prstGeom prst="rect">
            <a:avLst/>
          </a:prstGeom>
          <a:noFill/>
          <a:ln w="88900" cmpd="sng">
            <a:solidFill>
              <a:schemeClr val="tx1"/>
            </a:soli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>
              <a:latin typeface="Georgia"/>
            </a:endParaRPr>
          </a:p>
        </p:txBody>
      </p:sp>
      <p:sp>
        <p:nvSpPr>
          <p:cNvPr id="14" name="Date Placeholder 2"/>
          <p:cNvSpPr txBox="1">
            <a:spLocks/>
          </p:cNvSpPr>
          <p:nvPr userDrawn="1"/>
        </p:nvSpPr>
        <p:spPr>
          <a:xfrm>
            <a:off x="8507212" y="-3765"/>
            <a:ext cx="516473" cy="301508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A29D6348-BD6D-40AE-95AF-A7E9A2621983}" type="slidenum">
              <a:rPr lang="fi-FI" sz="900" smtClean="0"/>
              <a:pPr algn="ctr"/>
              <a:t>‹#›</a:t>
            </a:fld>
            <a:endParaRPr lang="en-US" sz="900" dirty="0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720688" y="911183"/>
            <a:ext cx="3902681" cy="92333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100000"/>
              </a:lnSpc>
              <a:defRPr sz="2500" kern="1300" cap="all" spc="300" baseline="0">
                <a:latin typeface="Arial Black"/>
                <a:cs typeface="Arial Black"/>
              </a:defRPr>
            </a:lvl1pPr>
          </a:lstStyle>
          <a:p>
            <a:r>
              <a:rPr lang="fi-FI" dirty="0" smtClean="0"/>
              <a:t>otsikko</a:t>
            </a:r>
            <a:endParaRPr lang="en-US" dirty="0"/>
          </a:p>
        </p:txBody>
      </p:sp>
      <p:sp>
        <p:nvSpPr>
          <p:cNvPr id="10" name="Tekstin paikkamerkki 3"/>
          <p:cNvSpPr>
            <a:spLocks noGrp="1"/>
          </p:cNvSpPr>
          <p:nvPr>
            <p:ph type="body" sz="quarter" idx="12" hasCustomPrompt="1"/>
          </p:nvPr>
        </p:nvSpPr>
        <p:spPr>
          <a:xfrm>
            <a:off x="721294" y="1956647"/>
            <a:ext cx="3902075" cy="4067164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 sz="2000" baseline="0">
                <a:latin typeface="+mn-lt"/>
              </a:defRPr>
            </a:lvl1pPr>
            <a:lvl2pPr marL="742950" indent="-3600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  <a:defRPr sz="2000" baseline="0">
                <a:latin typeface="+mn-lt"/>
              </a:defRPr>
            </a:lvl2pPr>
            <a:lvl3pPr marL="1143000" indent="-2286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2000" baseline="0">
                <a:latin typeface="+mn-lt"/>
              </a:defRPr>
            </a:lvl3pPr>
            <a:lvl4pPr marL="1600200" indent="-228600">
              <a:buFont typeface="Wingdings" panose="05000000000000000000" pitchFamily="2" charset="2"/>
              <a:buChar char="§"/>
              <a:defRPr sz="2000"/>
            </a:lvl4pPr>
            <a:lvl5pPr marL="2057400" indent="-228600">
              <a:buFont typeface="Wingdings" panose="05000000000000000000" pitchFamily="2" charset="2"/>
              <a:buChar char="§"/>
              <a:defRPr sz="2000"/>
            </a:lvl5pPr>
          </a:lstStyle>
          <a:p>
            <a:pPr lvl="0"/>
            <a:r>
              <a:rPr lang="fi-FI" dirty="0" smtClean="0"/>
              <a:t>Muokkaa tekstiä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11"/>
          </p:nvPr>
        </p:nvSpPr>
        <p:spPr>
          <a:xfrm>
            <a:off x="176462" y="6579778"/>
            <a:ext cx="1443025" cy="278222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E644AED-C993-4D6A-9D0C-13C43948F9BE}" type="datetime1">
              <a:rPr lang="fi-FI" smtClean="0"/>
              <a:t>27.4.2017</a:t>
            </a:fld>
            <a:endParaRPr lang="en-US" dirty="0"/>
          </a:p>
        </p:txBody>
      </p:sp>
      <p:sp>
        <p:nvSpPr>
          <p:cNvPr id="12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1713170" y="6574492"/>
            <a:ext cx="4114800" cy="2835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i-FI" smtClean="0"/>
              <a:t>Alatunniste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252447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uva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823" y="403"/>
            <a:ext cx="3694703" cy="6875194"/>
          </a:xfrm>
          <a:prstGeom prst="rect">
            <a:avLst/>
          </a:prstGeom>
        </p:spPr>
      </p:pic>
      <p:sp>
        <p:nvSpPr>
          <p:cNvPr id="5" name="Suorakulmio 4"/>
          <p:cNvSpPr/>
          <p:nvPr userDrawn="1"/>
        </p:nvSpPr>
        <p:spPr>
          <a:xfrm>
            <a:off x="306792" y="299648"/>
            <a:ext cx="8504553" cy="6221249"/>
          </a:xfrm>
          <a:prstGeom prst="rect">
            <a:avLst/>
          </a:prstGeom>
          <a:noFill/>
          <a:ln w="88900" cmpd="sng">
            <a:solidFill>
              <a:schemeClr val="tx1"/>
            </a:soli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>
              <a:latin typeface="Georgia"/>
            </a:endParaRPr>
          </a:p>
        </p:txBody>
      </p:sp>
      <p:sp>
        <p:nvSpPr>
          <p:cNvPr id="14" name="Date Placeholder 2"/>
          <p:cNvSpPr txBox="1">
            <a:spLocks/>
          </p:cNvSpPr>
          <p:nvPr userDrawn="1"/>
        </p:nvSpPr>
        <p:spPr>
          <a:xfrm>
            <a:off x="8507212" y="-3765"/>
            <a:ext cx="516473" cy="301508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A29D6348-BD6D-40AE-95AF-A7E9A2621983}" type="slidenum">
              <a:rPr lang="fi-FI" sz="900" smtClean="0"/>
              <a:pPr algn="ctr"/>
              <a:t>‹#›</a:t>
            </a:fld>
            <a:endParaRPr lang="en-US" sz="900" dirty="0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720688" y="911183"/>
            <a:ext cx="3902681" cy="92333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100000"/>
              </a:lnSpc>
              <a:defRPr sz="2500" kern="1300" cap="all" spc="300" baseline="0">
                <a:latin typeface="Arial Black"/>
                <a:cs typeface="Arial Black"/>
              </a:defRPr>
            </a:lvl1pPr>
          </a:lstStyle>
          <a:p>
            <a:r>
              <a:rPr lang="fi-FI" dirty="0" smtClean="0"/>
              <a:t>otsikko</a:t>
            </a:r>
            <a:endParaRPr lang="en-US" dirty="0"/>
          </a:p>
        </p:txBody>
      </p:sp>
      <p:sp>
        <p:nvSpPr>
          <p:cNvPr id="10" name="Tekstin paikkamerkki 3"/>
          <p:cNvSpPr>
            <a:spLocks noGrp="1"/>
          </p:cNvSpPr>
          <p:nvPr>
            <p:ph type="body" sz="quarter" idx="12" hasCustomPrompt="1"/>
          </p:nvPr>
        </p:nvSpPr>
        <p:spPr>
          <a:xfrm>
            <a:off x="721294" y="1956647"/>
            <a:ext cx="3902075" cy="4067164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 sz="2000" baseline="0">
                <a:latin typeface="+mn-lt"/>
              </a:defRPr>
            </a:lvl1pPr>
            <a:lvl2pPr marL="742950" indent="-3600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  <a:defRPr sz="2000" baseline="0">
                <a:latin typeface="+mn-lt"/>
              </a:defRPr>
            </a:lvl2pPr>
            <a:lvl3pPr marL="1143000" indent="-2286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2000" baseline="0">
                <a:latin typeface="+mn-lt"/>
              </a:defRPr>
            </a:lvl3pPr>
            <a:lvl4pPr marL="1600200" indent="-228600">
              <a:buFont typeface="Wingdings" panose="05000000000000000000" pitchFamily="2" charset="2"/>
              <a:buChar char="§"/>
              <a:defRPr sz="2000"/>
            </a:lvl4pPr>
            <a:lvl5pPr marL="2057400" indent="-228600">
              <a:buFont typeface="Wingdings" panose="05000000000000000000" pitchFamily="2" charset="2"/>
              <a:buChar char="§"/>
              <a:defRPr sz="2000"/>
            </a:lvl5pPr>
          </a:lstStyle>
          <a:p>
            <a:pPr lvl="0"/>
            <a:r>
              <a:rPr lang="fi-FI" dirty="0" smtClean="0"/>
              <a:t>Muokkaa tekstiä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11"/>
          </p:nvPr>
        </p:nvSpPr>
        <p:spPr>
          <a:xfrm>
            <a:off x="176462" y="6579778"/>
            <a:ext cx="1443025" cy="278222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23BFA10D-1CBC-40F5-ABC2-564E5925B9EC}" type="datetime1">
              <a:rPr lang="fi-FI" smtClean="0"/>
              <a:t>27.4.2017</a:t>
            </a:fld>
            <a:endParaRPr lang="en-US" dirty="0"/>
          </a:p>
        </p:txBody>
      </p:sp>
      <p:sp>
        <p:nvSpPr>
          <p:cNvPr id="12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1713170" y="6574492"/>
            <a:ext cx="4114800" cy="2835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i-FI" smtClean="0"/>
              <a:t>Alatunniste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911130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äliotsikko_tiil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orakulmio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>
              <a:latin typeface="Georgia"/>
            </a:endParaRPr>
          </a:p>
        </p:txBody>
      </p:sp>
      <p:sp>
        <p:nvSpPr>
          <p:cNvPr id="8" name="Suorakulmio 7"/>
          <p:cNvSpPr/>
          <p:nvPr userDrawn="1"/>
        </p:nvSpPr>
        <p:spPr>
          <a:xfrm>
            <a:off x="158947" y="132762"/>
            <a:ext cx="8849211" cy="65887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>
                <a:latin typeface="Georgia"/>
              </a:rPr>
              <a:t>   </a:t>
            </a:r>
            <a:endParaRPr lang="fi-FI" dirty="0">
              <a:latin typeface="Georgia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52893" y="2670561"/>
            <a:ext cx="8059479" cy="1143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3500" kern="1300" cap="all" spc="500" baseline="0">
                <a:latin typeface="Arial Black"/>
                <a:cs typeface="Arial Black"/>
              </a:defRPr>
            </a:lvl1pPr>
          </a:lstStyle>
          <a:p>
            <a:r>
              <a:rPr lang="fi-FI" dirty="0" smtClean="0"/>
              <a:t>VÄLIOTSIKKO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9195" y="6413223"/>
            <a:ext cx="1443025" cy="301508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4A624CB-6C9E-4972-B4BA-5F7D655D2DE8}" type="datetime1">
              <a:rPr lang="fi-FI" smtClean="0"/>
              <a:t>27.4.2017</a:t>
            </a:fld>
            <a:endParaRPr lang="en-US" dirty="0"/>
          </a:p>
        </p:txBody>
      </p:sp>
      <p:pic>
        <p:nvPicPr>
          <p:cNvPr id="9" name="Kuva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4843" y="6308657"/>
            <a:ext cx="873868" cy="276313"/>
          </a:xfrm>
          <a:prstGeom prst="rect">
            <a:avLst/>
          </a:prstGeom>
        </p:spPr>
      </p:pic>
      <p:sp>
        <p:nvSpPr>
          <p:cNvPr id="10" name="Date Placeholder 2"/>
          <p:cNvSpPr txBox="1">
            <a:spLocks/>
          </p:cNvSpPr>
          <p:nvPr userDrawn="1"/>
        </p:nvSpPr>
        <p:spPr>
          <a:xfrm>
            <a:off x="8572897" y="145208"/>
            <a:ext cx="435261" cy="301508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A29D6348-BD6D-40AE-95AF-A7E9A2621983}" type="slidenum">
              <a:rPr lang="fi-FI" sz="900" smtClean="0"/>
              <a:pPr algn="ctr"/>
              <a:t>‹#›</a:t>
            </a:fld>
            <a:endParaRPr lang="en-US" sz="900" dirty="0"/>
          </a:p>
        </p:txBody>
      </p:sp>
      <p:sp>
        <p:nvSpPr>
          <p:cNvPr id="14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1713170" y="6413224"/>
            <a:ext cx="4114800" cy="3015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i-FI" smtClean="0"/>
              <a:t>Alatunniste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521365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Mukautettu asette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orakulmio 4"/>
          <p:cNvSpPr/>
          <p:nvPr userDrawn="1"/>
        </p:nvSpPr>
        <p:spPr>
          <a:xfrm>
            <a:off x="306792" y="299648"/>
            <a:ext cx="8504553" cy="6221249"/>
          </a:xfrm>
          <a:prstGeom prst="rect">
            <a:avLst/>
          </a:prstGeom>
          <a:noFill/>
          <a:ln w="88900" cmpd="sng">
            <a:solidFill>
              <a:schemeClr val="tx1"/>
            </a:soli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>
              <a:latin typeface="Georgia"/>
            </a:endParaRPr>
          </a:p>
        </p:txBody>
      </p:sp>
      <p:sp>
        <p:nvSpPr>
          <p:cNvPr id="7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926420" y="911184"/>
            <a:ext cx="3629246" cy="5112628"/>
          </a:xfrm>
          <a:prstGeom prst="rect">
            <a:avLst/>
          </a:prstGeom>
        </p:spPr>
        <p:txBody>
          <a:bodyPr/>
          <a:lstStyle>
            <a:lvl1pPr marL="342900" indent="-342900">
              <a:buFont typeface="Wingdings" panose="05000000000000000000" pitchFamily="2" charset="2"/>
              <a:buChar char="§"/>
              <a:defRPr sz="2000" baseline="0">
                <a:solidFill>
                  <a:schemeClr val="tx1"/>
                </a:solidFill>
                <a:latin typeface="+mn-lt"/>
              </a:defRPr>
            </a:lvl1pPr>
            <a:lvl2pPr>
              <a:defRPr sz="200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3pPr>
            <a:lvl4pPr>
              <a:defRPr sz="1600">
                <a:latin typeface="+mn-lt"/>
                <a:cs typeface="Arial" panose="020B0604020202020204" pitchFamily="34" charset="0"/>
              </a:defRPr>
            </a:lvl4pPr>
            <a:lvl5pPr>
              <a:defRPr sz="1600">
                <a:latin typeface="+mn-lt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dirty="0" smtClean="0"/>
              <a:t>Muokkaa tekstiä, lisää </a:t>
            </a:r>
            <a:r>
              <a:rPr lang="fi-FI" dirty="0" err="1" smtClean="0"/>
              <a:t>graafi</a:t>
            </a:r>
            <a:r>
              <a:rPr lang="fi-FI" dirty="0" smtClean="0"/>
              <a:t> tai kuva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</p:txBody>
      </p:sp>
      <p:sp>
        <p:nvSpPr>
          <p:cNvPr id="15" name="Date Placeholder 2"/>
          <p:cNvSpPr txBox="1">
            <a:spLocks/>
          </p:cNvSpPr>
          <p:nvPr userDrawn="1"/>
        </p:nvSpPr>
        <p:spPr>
          <a:xfrm>
            <a:off x="8507212" y="-3765"/>
            <a:ext cx="516473" cy="301508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A29D6348-BD6D-40AE-95AF-A7E9A2621983}" type="slidenum">
              <a:rPr lang="fi-FI" sz="900" smtClean="0"/>
              <a:pPr algn="ctr"/>
              <a:t>‹#›</a:t>
            </a:fld>
            <a:endParaRPr lang="en-US" sz="900" dirty="0"/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720688" y="911183"/>
            <a:ext cx="3902681" cy="92333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100000"/>
              </a:lnSpc>
              <a:defRPr sz="2500" kern="1300" cap="all" spc="300" baseline="0">
                <a:latin typeface="Arial Black"/>
                <a:cs typeface="Arial Black"/>
              </a:defRPr>
            </a:lvl1pPr>
          </a:lstStyle>
          <a:p>
            <a:r>
              <a:rPr lang="fi-FI" dirty="0" smtClean="0"/>
              <a:t>otsikko</a:t>
            </a:r>
            <a:endParaRPr lang="en-US" dirty="0"/>
          </a:p>
        </p:txBody>
      </p:sp>
      <p:sp>
        <p:nvSpPr>
          <p:cNvPr id="9" name="Tekstin paikkamerkki 3"/>
          <p:cNvSpPr>
            <a:spLocks noGrp="1"/>
          </p:cNvSpPr>
          <p:nvPr>
            <p:ph type="body" sz="quarter" idx="12" hasCustomPrompt="1"/>
          </p:nvPr>
        </p:nvSpPr>
        <p:spPr>
          <a:xfrm>
            <a:off x="721294" y="1956647"/>
            <a:ext cx="3902075" cy="4067164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 sz="2000" baseline="0">
                <a:latin typeface="+mn-lt"/>
              </a:defRPr>
            </a:lvl1pPr>
            <a:lvl2pPr marL="742950" indent="-3600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  <a:defRPr sz="2000" baseline="0">
                <a:latin typeface="+mn-lt"/>
              </a:defRPr>
            </a:lvl2pPr>
            <a:lvl3pPr marL="1143000" indent="-2286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2000" baseline="0">
                <a:latin typeface="+mn-lt"/>
              </a:defRPr>
            </a:lvl3pPr>
            <a:lvl4pPr marL="1600200" indent="-228600">
              <a:buFont typeface="Wingdings" panose="05000000000000000000" pitchFamily="2" charset="2"/>
              <a:buChar char="§"/>
              <a:defRPr sz="2000"/>
            </a:lvl4pPr>
            <a:lvl5pPr marL="2057400" indent="-228600">
              <a:buFont typeface="Wingdings" panose="05000000000000000000" pitchFamily="2" charset="2"/>
              <a:buChar char="§"/>
              <a:defRPr sz="2000"/>
            </a:lvl5pPr>
          </a:lstStyle>
          <a:p>
            <a:pPr lvl="0"/>
            <a:r>
              <a:rPr lang="fi-FI" dirty="0" smtClean="0"/>
              <a:t>Muokkaa tekstiä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</p:txBody>
      </p:sp>
      <p:sp>
        <p:nvSpPr>
          <p:cNvPr id="12" name="Date Placeholder 2"/>
          <p:cNvSpPr>
            <a:spLocks noGrp="1"/>
          </p:cNvSpPr>
          <p:nvPr>
            <p:ph type="dt" sz="half" idx="11"/>
          </p:nvPr>
        </p:nvSpPr>
        <p:spPr>
          <a:xfrm>
            <a:off x="176462" y="6579778"/>
            <a:ext cx="1443025" cy="278222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3DC7AA6-74DF-45F1-8C94-EFC319FA3928}" type="datetime1">
              <a:rPr lang="fi-FI" smtClean="0"/>
              <a:t>27.4.2017</a:t>
            </a:fld>
            <a:endParaRPr lang="en-US" dirty="0"/>
          </a:p>
        </p:txBody>
      </p:sp>
      <p:sp>
        <p:nvSpPr>
          <p:cNvPr id="13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1713170" y="6574492"/>
            <a:ext cx="4114800" cy="2835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i-FI" smtClean="0"/>
              <a:t>Alatunniste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725453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Mukautettu asette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orakulmio 4"/>
          <p:cNvSpPr/>
          <p:nvPr userDrawn="1"/>
        </p:nvSpPr>
        <p:spPr>
          <a:xfrm>
            <a:off x="306792" y="299648"/>
            <a:ext cx="8504553" cy="6221249"/>
          </a:xfrm>
          <a:prstGeom prst="rect">
            <a:avLst/>
          </a:prstGeom>
          <a:noFill/>
          <a:ln w="88900" cmpd="sng">
            <a:solidFill>
              <a:schemeClr val="tx1"/>
            </a:soli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>
              <a:latin typeface="Georgia"/>
            </a:endParaRPr>
          </a:p>
        </p:txBody>
      </p:sp>
      <p:sp>
        <p:nvSpPr>
          <p:cNvPr id="12" name="Date Placeholder 2"/>
          <p:cNvSpPr txBox="1">
            <a:spLocks/>
          </p:cNvSpPr>
          <p:nvPr userDrawn="1"/>
        </p:nvSpPr>
        <p:spPr>
          <a:xfrm>
            <a:off x="8507212" y="-3765"/>
            <a:ext cx="516473" cy="301508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A29D6348-BD6D-40AE-95AF-A7E9A2621983}" type="slidenum">
              <a:rPr lang="fi-FI" sz="900" smtClean="0"/>
              <a:pPr algn="ctr"/>
              <a:t>‹#›</a:t>
            </a:fld>
            <a:endParaRPr lang="en-US" sz="900" dirty="0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720688" y="911183"/>
            <a:ext cx="7549583" cy="92333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100000"/>
              </a:lnSpc>
              <a:defRPr sz="2500" kern="1300" cap="all" spc="300" baseline="0">
                <a:latin typeface="Arial Black"/>
                <a:cs typeface="Arial Black"/>
              </a:defRPr>
            </a:lvl1pPr>
          </a:lstStyle>
          <a:p>
            <a:r>
              <a:rPr lang="fi-FI" dirty="0" smtClean="0"/>
              <a:t>otsikko</a:t>
            </a:r>
            <a:endParaRPr lang="en-US" dirty="0"/>
          </a:p>
        </p:txBody>
      </p:sp>
      <p:sp>
        <p:nvSpPr>
          <p:cNvPr id="9" name="Tekstin paikkamerkki 3"/>
          <p:cNvSpPr>
            <a:spLocks noGrp="1"/>
          </p:cNvSpPr>
          <p:nvPr>
            <p:ph type="body" sz="quarter" idx="12" hasCustomPrompt="1"/>
          </p:nvPr>
        </p:nvSpPr>
        <p:spPr>
          <a:xfrm>
            <a:off x="721294" y="1956647"/>
            <a:ext cx="7548411" cy="4067164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 sz="2000" baseline="0">
                <a:latin typeface="+mn-lt"/>
              </a:defRPr>
            </a:lvl1pPr>
            <a:lvl2pPr marL="742950" indent="-3600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  <a:defRPr sz="2000" baseline="0">
                <a:latin typeface="+mn-lt"/>
              </a:defRPr>
            </a:lvl2pPr>
            <a:lvl3pPr marL="1143000" indent="-2286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2000" baseline="0">
                <a:latin typeface="+mn-lt"/>
              </a:defRPr>
            </a:lvl3pPr>
            <a:lvl4pPr marL="1600200" indent="-228600">
              <a:buFont typeface="Wingdings" panose="05000000000000000000" pitchFamily="2" charset="2"/>
              <a:buChar char="§"/>
              <a:defRPr sz="2000"/>
            </a:lvl4pPr>
            <a:lvl5pPr marL="2057400" indent="-228600">
              <a:buFont typeface="Wingdings" panose="05000000000000000000" pitchFamily="2" charset="2"/>
              <a:buChar char="§"/>
              <a:defRPr sz="2000"/>
            </a:lvl5pPr>
          </a:lstStyle>
          <a:p>
            <a:pPr lvl="0"/>
            <a:r>
              <a:rPr lang="fi-FI" dirty="0" smtClean="0"/>
              <a:t>Muokkaa tekstiä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11"/>
          </p:nvPr>
        </p:nvSpPr>
        <p:spPr>
          <a:xfrm>
            <a:off x="176462" y="6579778"/>
            <a:ext cx="1443025" cy="278222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F93131D-C0C8-4FB5-B8A2-AB48A8A32390}" type="datetime1">
              <a:rPr lang="fi-FI" smtClean="0"/>
              <a:t>27.4.2017</a:t>
            </a:fld>
            <a:endParaRPr lang="en-US" dirty="0"/>
          </a:p>
        </p:txBody>
      </p:sp>
      <p:sp>
        <p:nvSpPr>
          <p:cNvPr id="13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1713170" y="6574492"/>
            <a:ext cx="4114800" cy="2835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i-FI" smtClean="0"/>
              <a:t>Alatunniste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816413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ksti_tiil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orakulmio 5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>
              <a:latin typeface="Georgia"/>
            </a:endParaRPr>
          </a:p>
        </p:txBody>
      </p:sp>
      <p:sp>
        <p:nvSpPr>
          <p:cNvPr id="7" name="Suorakulmio 6"/>
          <p:cNvSpPr/>
          <p:nvPr userDrawn="1"/>
        </p:nvSpPr>
        <p:spPr>
          <a:xfrm>
            <a:off x="158947" y="132762"/>
            <a:ext cx="8849211" cy="65887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>
                <a:latin typeface="Georgia"/>
              </a:rPr>
              <a:t>   </a:t>
            </a:r>
            <a:endParaRPr lang="fi-FI" dirty="0">
              <a:latin typeface="Georgia"/>
            </a:endParaRPr>
          </a:p>
        </p:txBody>
      </p:sp>
      <p:pic>
        <p:nvPicPr>
          <p:cNvPr id="11" name="Kuva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4843" y="6308657"/>
            <a:ext cx="873868" cy="276313"/>
          </a:xfrm>
          <a:prstGeom prst="rect">
            <a:avLst/>
          </a:prstGeom>
        </p:spPr>
      </p:pic>
      <p:sp>
        <p:nvSpPr>
          <p:cNvPr id="10" name="Date Placeholder 2"/>
          <p:cNvSpPr>
            <a:spLocks noGrp="1"/>
          </p:cNvSpPr>
          <p:nvPr>
            <p:ph type="dt" sz="half" idx="10"/>
          </p:nvPr>
        </p:nvSpPr>
        <p:spPr>
          <a:xfrm>
            <a:off x="158947" y="6414977"/>
            <a:ext cx="1443025" cy="301508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5CB910B-EC93-403E-867F-CB90563E98CA}" type="datetime1">
              <a:rPr lang="fi-FI" smtClean="0"/>
              <a:t>27.4.2017</a:t>
            </a:fld>
            <a:endParaRPr lang="en-US" dirty="0"/>
          </a:p>
        </p:txBody>
      </p:sp>
      <p:sp>
        <p:nvSpPr>
          <p:cNvPr id="12" name="Date Placeholder 2"/>
          <p:cNvSpPr txBox="1">
            <a:spLocks/>
          </p:cNvSpPr>
          <p:nvPr userDrawn="1"/>
        </p:nvSpPr>
        <p:spPr>
          <a:xfrm>
            <a:off x="8572897" y="145208"/>
            <a:ext cx="435261" cy="301508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A29D6348-BD6D-40AE-95AF-A7E9A2621983}" type="slidenum">
              <a:rPr lang="fi-FI" sz="900" smtClean="0"/>
              <a:pPr algn="ctr"/>
              <a:t>‹#›</a:t>
            </a:fld>
            <a:endParaRPr lang="en-US" sz="900" dirty="0"/>
          </a:p>
        </p:txBody>
      </p:sp>
      <p:sp>
        <p:nvSpPr>
          <p:cNvPr id="13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1713170" y="6413224"/>
            <a:ext cx="4114800" cy="3015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i-FI" smtClean="0"/>
              <a:t>Alatunniste</a:t>
            </a:r>
            <a:endParaRPr lang="fi-FI" dirty="0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720688" y="911183"/>
            <a:ext cx="7651261" cy="92333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100000"/>
              </a:lnSpc>
              <a:defRPr sz="2500" kern="1300" cap="all" spc="300" baseline="0">
                <a:latin typeface="Arial Black"/>
                <a:cs typeface="Arial Black"/>
              </a:defRPr>
            </a:lvl1pPr>
          </a:lstStyle>
          <a:p>
            <a:r>
              <a:rPr lang="fi-FI" dirty="0" smtClean="0"/>
              <a:t>otsikko</a:t>
            </a:r>
            <a:endParaRPr lang="en-US" dirty="0"/>
          </a:p>
        </p:txBody>
      </p:sp>
      <p:sp>
        <p:nvSpPr>
          <p:cNvPr id="14" name="Tekstin paikkamerkki 3"/>
          <p:cNvSpPr>
            <a:spLocks noGrp="1"/>
          </p:cNvSpPr>
          <p:nvPr>
            <p:ph type="body" sz="quarter" idx="12" hasCustomPrompt="1"/>
          </p:nvPr>
        </p:nvSpPr>
        <p:spPr>
          <a:xfrm>
            <a:off x="721294" y="1956647"/>
            <a:ext cx="7650073" cy="4067164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 sz="2000" baseline="0">
                <a:latin typeface="+mn-lt"/>
              </a:defRPr>
            </a:lvl1pPr>
            <a:lvl2pPr marL="742950" indent="-3600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  <a:defRPr sz="2000" baseline="0">
                <a:latin typeface="+mn-lt"/>
              </a:defRPr>
            </a:lvl2pPr>
            <a:lvl3pPr marL="1143000" indent="-2286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2000" baseline="0">
                <a:latin typeface="+mn-lt"/>
              </a:defRPr>
            </a:lvl3pPr>
            <a:lvl4pPr marL="1600200" indent="-228600">
              <a:buFont typeface="Wingdings" panose="05000000000000000000" pitchFamily="2" charset="2"/>
              <a:buChar char="§"/>
              <a:defRPr sz="2000"/>
            </a:lvl4pPr>
            <a:lvl5pPr marL="2057400" indent="-228600">
              <a:buFont typeface="Wingdings" panose="05000000000000000000" pitchFamily="2" charset="2"/>
              <a:buChar char="§"/>
              <a:defRPr sz="2000"/>
            </a:lvl5pPr>
          </a:lstStyle>
          <a:p>
            <a:pPr lvl="0"/>
            <a:r>
              <a:rPr lang="fi-FI" dirty="0" smtClean="0"/>
              <a:t>Muokkaa tekstiä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</p:txBody>
      </p:sp>
    </p:spTree>
    <p:extLst>
      <p:ext uri="{BB962C8B-B14F-4D97-AF65-F5344CB8AC3E}">
        <p14:creationId xmlns:p14="http://schemas.microsoft.com/office/powerpoint/2010/main" val="1421942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ksti_mint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orakulmio 5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>
              <a:latin typeface="Georgia"/>
            </a:endParaRPr>
          </a:p>
        </p:txBody>
      </p:sp>
      <p:sp>
        <p:nvSpPr>
          <p:cNvPr id="7" name="Suorakulmio 6"/>
          <p:cNvSpPr/>
          <p:nvPr userDrawn="1"/>
        </p:nvSpPr>
        <p:spPr>
          <a:xfrm>
            <a:off x="158947" y="132762"/>
            <a:ext cx="8849211" cy="65887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>
                <a:latin typeface="Georgia"/>
              </a:rPr>
              <a:t>   </a:t>
            </a:r>
            <a:endParaRPr lang="fi-FI" dirty="0">
              <a:latin typeface="Georgia"/>
            </a:endParaRPr>
          </a:p>
        </p:txBody>
      </p:sp>
      <p:pic>
        <p:nvPicPr>
          <p:cNvPr id="11" name="Kuva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4843" y="6308657"/>
            <a:ext cx="873868" cy="276313"/>
          </a:xfrm>
          <a:prstGeom prst="rect">
            <a:avLst/>
          </a:prstGeom>
        </p:spPr>
      </p:pic>
      <p:sp>
        <p:nvSpPr>
          <p:cNvPr id="10" name="Date Placeholder 2"/>
          <p:cNvSpPr>
            <a:spLocks noGrp="1"/>
          </p:cNvSpPr>
          <p:nvPr>
            <p:ph type="dt" sz="half" idx="10"/>
          </p:nvPr>
        </p:nvSpPr>
        <p:spPr>
          <a:xfrm>
            <a:off x="158947" y="6414977"/>
            <a:ext cx="1443025" cy="301508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D3BDE98-91D1-496A-9885-FD443E16B2C0}" type="datetime1">
              <a:rPr lang="fi-FI" smtClean="0"/>
              <a:t>27.4.2017</a:t>
            </a:fld>
            <a:endParaRPr lang="en-US" dirty="0"/>
          </a:p>
        </p:txBody>
      </p:sp>
      <p:sp>
        <p:nvSpPr>
          <p:cNvPr id="13" name="Date Placeholder 2"/>
          <p:cNvSpPr txBox="1">
            <a:spLocks/>
          </p:cNvSpPr>
          <p:nvPr userDrawn="1"/>
        </p:nvSpPr>
        <p:spPr>
          <a:xfrm>
            <a:off x="8572897" y="145208"/>
            <a:ext cx="435261" cy="301508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A29D6348-BD6D-40AE-95AF-A7E9A2621983}" type="slidenum">
              <a:rPr lang="fi-FI" sz="900" smtClean="0"/>
              <a:pPr algn="ctr"/>
              <a:t>‹#›</a:t>
            </a:fld>
            <a:endParaRPr lang="en-US" sz="900" dirty="0"/>
          </a:p>
        </p:txBody>
      </p:sp>
      <p:sp>
        <p:nvSpPr>
          <p:cNvPr id="12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1713170" y="6413224"/>
            <a:ext cx="4114800" cy="3015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i-FI" smtClean="0"/>
              <a:t>Alatunniste</a:t>
            </a:r>
            <a:endParaRPr lang="fi-FI" dirty="0"/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720688" y="911183"/>
            <a:ext cx="7651261" cy="92333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100000"/>
              </a:lnSpc>
              <a:defRPr sz="2500" kern="1300" cap="all" spc="300" baseline="0">
                <a:latin typeface="Arial Black"/>
                <a:cs typeface="Arial Black"/>
              </a:defRPr>
            </a:lvl1pPr>
          </a:lstStyle>
          <a:p>
            <a:r>
              <a:rPr lang="fi-FI" dirty="0" smtClean="0"/>
              <a:t>otsikko</a:t>
            </a:r>
            <a:endParaRPr lang="en-US" dirty="0"/>
          </a:p>
        </p:txBody>
      </p:sp>
      <p:sp>
        <p:nvSpPr>
          <p:cNvPr id="15" name="Tekstin paikkamerkki 3"/>
          <p:cNvSpPr>
            <a:spLocks noGrp="1"/>
          </p:cNvSpPr>
          <p:nvPr>
            <p:ph type="body" sz="quarter" idx="12" hasCustomPrompt="1"/>
          </p:nvPr>
        </p:nvSpPr>
        <p:spPr>
          <a:xfrm>
            <a:off x="721294" y="1956647"/>
            <a:ext cx="7650073" cy="4067164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 sz="2000" baseline="0">
                <a:latin typeface="+mn-lt"/>
              </a:defRPr>
            </a:lvl1pPr>
            <a:lvl2pPr marL="742950" indent="-3600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  <a:defRPr sz="2000" baseline="0">
                <a:latin typeface="+mn-lt"/>
              </a:defRPr>
            </a:lvl2pPr>
            <a:lvl3pPr marL="1143000" indent="-2286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2000" baseline="0">
                <a:latin typeface="+mn-lt"/>
              </a:defRPr>
            </a:lvl3pPr>
            <a:lvl4pPr marL="1600200" indent="-228600">
              <a:buFont typeface="Wingdings" panose="05000000000000000000" pitchFamily="2" charset="2"/>
              <a:buChar char="§"/>
              <a:defRPr sz="2000"/>
            </a:lvl4pPr>
            <a:lvl5pPr marL="2057400" indent="-228600">
              <a:buFont typeface="Wingdings" panose="05000000000000000000" pitchFamily="2" charset="2"/>
              <a:buChar char="§"/>
              <a:defRPr sz="2000"/>
            </a:lvl5pPr>
          </a:lstStyle>
          <a:p>
            <a:pPr lvl="0"/>
            <a:r>
              <a:rPr lang="fi-FI" dirty="0" smtClean="0"/>
              <a:t>Muokkaa tekstiä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</p:txBody>
      </p:sp>
    </p:spTree>
    <p:extLst>
      <p:ext uri="{BB962C8B-B14F-4D97-AF65-F5344CB8AC3E}">
        <p14:creationId xmlns:p14="http://schemas.microsoft.com/office/powerpoint/2010/main" val="3258840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ksti_kelta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orakulmio 5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>
              <a:latin typeface="Georgia"/>
            </a:endParaRPr>
          </a:p>
        </p:txBody>
      </p:sp>
      <p:sp>
        <p:nvSpPr>
          <p:cNvPr id="7" name="Suorakulmio 6"/>
          <p:cNvSpPr/>
          <p:nvPr userDrawn="1"/>
        </p:nvSpPr>
        <p:spPr>
          <a:xfrm>
            <a:off x="158947" y="132762"/>
            <a:ext cx="8849211" cy="65887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>
                <a:latin typeface="Georgia"/>
              </a:rPr>
              <a:t>   </a:t>
            </a:r>
            <a:endParaRPr lang="fi-FI" dirty="0">
              <a:latin typeface="Georgia"/>
            </a:endParaRPr>
          </a:p>
        </p:txBody>
      </p:sp>
      <p:pic>
        <p:nvPicPr>
          <p:cNvPr id="11" name="Kuva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4843" y="6308657"/>
            <a:ext cx="873868" cy="276313"/>
          </a:xfrm>
          <a:prstGeom prst="rect">
            <a:avLst/>
          </a:prstGeom>
        </p:spPr>
      </p:pic>
      <p:sp>
        <p:nvSpPr>
          <p:cNvPr id="10" name="Date Placeholder 2"/>
          <p:cNvSpPr>
            <a:spLocks noGrp="1"/>
          </p:cNvSpPr>
          <p:nvPr>
            <p:ph type="dt" sz="half" idx="10"/>
          </p:nvPr>
        </p:nvSpPr>
        <p:spPr>
          <a:xfrm>
            <a:off x="158947" y="6414977"/>
            <a:ext cx="1443025" cy="301508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C14E9256-1797-42B8-AB86-C566EF05D671}" type="datetime1">
              <a:rPr lang="fi-FI" smtClean="0"/>
              <a:t>27.4.2017</a:t>
            </a:fld>
            <a:endParaRPr lang="en-US" dirty="0"/>
          </a:p>
        </p:txBody>
      </p:sp>
      <p:sp>
        <p:nvSpPr>
          <p:cNvPr id="13" name="Date Placeholder 2"/>
          <p:cNvSpPr txBox="1">
            <a:spLocks/>
          </p:cNvSpPr>
          <p:nvPr userDrawn="1"/>
        </p:nvSpPr>
        <p:spPr>
          <a:xfrm>
            <a:off x="8572897" y="145208"/>
            <a:ext cx="435261" cy="301508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A29D6348-BD6D-40AE-95AF-A7E9A2621983}" type="slidenum">
              <a:rPr lang="fi-FI" sz="900" smtClean="0"/>
              <a:pPr algn="ctr"/>
              <a:t>‹#›</a:t>
            </a:fld>
            <a:endParaRPr lang="en-US" sz="900" dirty="0"/>
          </a:p>
        </p:txBody>
      </p:sp>
      <p:sp>
        <p:nvSpPr>
          <p:cNvPr id="12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1713170" y="6413224"/>
            <a:ext cx="4114800" cy="3015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i-FI" smtClean="0"/>
              <a:t>Alatunniste</a:t>
            </a:r>
            <a:endParaRPr lang="fi-FI" dirty="0"/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720688" y="911183"/>
            <a:ext cx="7651261" cy="92333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100000"/>
              </a:lnSpc>
              <a:defRPr sz="2500" kern="1300" cap="all" spc="300" baseline="0">
                <a:latin typeface="Arial Black"/>
                <a:cs typeface="Arial Black"/>
              </a:defRPr>
            </a:lvl1pPr>
          </a:lstStyle>
          <a:p>
            <a:r>
              <a:rPr lang="fi-FI" dirty="0" smtClean="0"/>
              <a:t>otsikko</a:t>
            </a:r>
            <a:endParaRPr lang="en-US" dirty="0"/>
          </a:p>
        </p:txBody>
      </p:sp>
      <p:sp>
        <p:nvSpPr>
          <p:cNvPr id="17" name="Tekstin paikkamerkki 3"/>
          <p:cNvSpPr>
            <a:spLocks noGrp="1"/>
          </p:cNvSpPr>
          <p:nvPr>
            <p:ph type="body" sz="quarter" idx="12" hasCustomPrompt="1"/>
          </p:nvPr>
        </p:nvSpPr>
        <p:spPr>
          <a:xfrm>
            <a:off x="721294" y="1956647"/>
            <a:ext cx="7650073" cy="4067164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 sz="2000" baseline="0">
                <a:latin typeface="+mn-lt"/>
              </a:defRPr>
            </a:lvl1pPr>
            <a:lvl2pPr marL="742950" indent="-3600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  <a:defRPr sz="2000" baseline="0">
                <a:latin typeface="+mn-lt"/>
              </a:defRPr>
            </a:lvl2pPr>
            <a:lvl3pPr marL="1143000" indent="-2286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2000" baseline="0">
                <a:latin typeface="+mn-lt"/>
              </a:defRPr>
            </a:lvl3pPr>
            <a:lvl4pPr marL="1600200" indent="-228600">
              <a:buFont typeface="Wingdings" panose="05000000000000000000" pitchFamily="2" charset="2"/>
              <a:buChar char="§"/>
              <a:defRPr sz="2000"/>
            </a:lvl4pPr>
            <a:lvl5pPr marL="2057400" indent="-228600">
              <a:buFont typeface="Wingdings" panose="05000000000000000000" pitchFamily="2" charset="2"/>
              <a:buChar char="§"/>
              <a:defRPr sz="2000"/>
            </a:lvl5pPr>
          </a:lstStyle>
          <a:p>
            <a:pPr lvl="0"/>
            <a:r>
              <a:rPr lang="fi-FI" dirty="0" smtClean="0"/>
              <a:t>Muokkaa tekstiä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</p:txBody>
      </p:sp>
    </p:spTree>
    <p:extLst>
      <p:ext uri="{BB962C8B-B14F-4D97-AF65-F5344CB8AC3E}">
        <p14:creationId xmlns:p14="http://schemas.microsoft.com/office/powerpoint/2010/main" val="3987517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äliotsikko_mint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orakulmio 5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>
              <a:latin typeface="Georgia"/>
            </a:endParaRPr>
          </a:p>
        </p:txBody>
      </p:sp>
      <p:sp>
        <p:nvSpPr>
          <p:cNvPr id="7" name="Suorakulmio 6"/>
          <p:cNvSpPr/>
          <p:nvPr userDrawn="1"/>
        </p:nvSpPr>
        <p:spPr>
          <a:xfrm>
            <a:off x="158947" y="132762"/>
            <a:ext cx="8849211" cy="65887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>
                <a:latin typeface="Georgia"/>
              </a:rPr>
              <a:t>   </a:t>
            </a:r>
            <a:endParaRPr lang="fi-FI" dirty="0">
              <a:latin typeface="Georgia"/>
            </a:endParaRPr>
          </a:p>
        </p:txBody>
      </p:sp>
      <p:pic>
        <p:nvPicPr>
          <p:cNvPr id="11" name="Kuva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4843" y="6308657"/>
            <a:ext cx="873868" cy="276313"/>
          </a:xfrm>
          <a:prstGeom prst="rect">
            <a:avLst/>
          </a:prstGeom>
        </p:spPr>
      </p:pic>
      <p:sp>
        <p:nvSpPr>
          <p:cNvPr id="10" name="Date Placeholder 2"/>
          <p:cNvSpPr>
            <a:spLocks noGrp="1"/>
          </p:cNvSpPr>
          <p:nvPr>
            <p:ph type="dt" sz="half" idx="10"/>
          </p:nvPr>
        </p:nvSpPr>
        <p:spPr>
          <a:xfrm>
            <a:off x="158947" y="6414977"/>
            <a:ext cx="1443025" cy="301508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9C58C67-84C0-47D3-B1FC-5CB484DE6C0F}" type="datetime1">
              <a:rPr lang="fi-FI" smtClean="0"/>
              <a:t>27.4.2017</a:t>
            </a:fld>
            <a:endParaRPr lang="en-US" dirty="0"/>
          </a:p>
        </p:txBody>
      </p:sp>
      <p:sp>
        <p:nvSpPr>
          <p:cNvPr id="12" name="Date Placeholder 2"/>
          <p:cNvSpPr txBox="1">
            <a:spLocks/>
          </p:cNvSpPr>
          <p:nvPr userDrawn="1"/>
        </p:nvSpPr>
        <p:spPr>
          <a:xfrm>
            <a:off x="8572897" y="145208"/>
            <a:ext cx="435261" cy="301508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A29D6348-BD6D-40AE-95AF-A7E9A2621983}" type="slidenum">
              <a:rPr lang="fi-FI" sz="900" smtClean="0"/>
              <a:pPr algn="ctr"/>
              <a:t>‹#›</a:t>
            </a:fld>
            <a:endParaRPr lang="en-US" sz="900" dirty="0"/>
          </a:p>
        </p:txBody>
      </p:sp>
      <p:sp>
        <p:nvSpPr>
          <p:cNvPr id="15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1713170" y="6413224"/>
            <a:ext cx="4114800" cy="3015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i-FI" smtClean="0"/>
              <a:t>Alatunniste</a:t>
            </a:r>
            <a:endParaRPr lang="fi-FI" dirty="0"/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552893" y="2670561"/>
            <a:ext cx="8059479" cy="1143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3500" kern="1300" cap="all" spc="500" baseline="0">
                <a:latin typeface="Arial Black"/>
                <a:cs typeface="Arial Black"/>
              </a:defRPr>
            </a:lvl1pPr>
          </a:lstStyle>
          <a:p>
            <a:r>
              <a:rPr lang="fi-FI" dirty="0" smtClean="0"/>
              <a:t>VÄLIOTSIKKO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138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äliotsikko_kelta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orakulmio 5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>
              <a:latin typeface="Georgia"/>
            </a:endParaRPr>
          </a:p>
        </p:txBody>
      </p:sp>
      <p:sp>
        <p:nvSpPr>
          <p:cNvPr id="7" name="Suorakulmio 6"/>
          <p:cNvSpPr/>
          <p:nvPr userDrawn="1"/>
        </p:nvSpPr>
        <p:spPr>
          <a:xfrm>
            <a:off x="158947" y="132762"/>
            <a:ext cx="8849211" cy="65887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>
                <a:latin typeface="Georgia"/>
              </a:rPr>
              <a:t>   </a:t>
            </a:r>
            <a:endParaRPr lang="fi-FI" dirty="0">
              <a:latin typeface="Georgia"/>
            </a:endParaRPr>
          </a:p>
        </p:txBody>
      </p:sp>
      <p:pic>
        <p:nvPicPr>
          <p:cNvPr id="11" name="Kuva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4843" y="6308657"/>
            <a:ext cx="873868" cy="276313"/>
          </a:xfrm>
          <a:prstGeom prst="rect">
            <a:avLst/>
          </a:prstGeom>
        </p:spPr>
      </p:pic>
      <p:sp>
        <p:nvSpPr>
          <p:cNvPr id="10" name="Date Placeholder 2"/>
          <p:cNvSpPr>
            <a:spLocks noGrp="1"/>
          </p:cNvSpPr>
          <p:nvPr>
            <p:ph type="dt" sz="half" idx="10"/>
          </p:nvPr>
        </p:nvSpPr>
        <p:spPr>
          <a:xfrm>
            <a:off x="158947" y="6414977"/>
            <a:ext cx="1443025" cy="301508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C0AA512-F72E-495D-89AF-36204A8AD7DC}" type="datetime1">
              <a:rPr lang="fi-FI" smtClean="0"/>
              <a:t>27.4.2017</a:t>
            </a:fld>
            <a:endParaRPr lang="en-US" dirty="0"/>
          </a:p>
        </p:txBody>
      </p:sp>
      <p:sp>
        <p:nvSpPr>
          <p:cNvPr id="12" name="Date Placeholder 2"/>
          <p:cNvSpPr txBox="1">
            <a:spLocks/>
          </p:cNvSpPr>
          <p:nvPr userDrawn="1"/>
        </p:nvSpPr>
        <p:spPr>
          <a:xfrm>
            <a:off x="8572897" y="145208"/>
            <a:ext cx="435261" cy="301508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A29D6348-BD6D-40AE-95AF-A7E9A2621983}" type="slidenum">
              <a:rPr lang="fi-FI" sz="900" smtClean="0"/>
              <a:pPr algn="ctr"/>
              <a:t>‹#›</a:t>
            </a:fld>
            <a:endParaRPr lang="en-US" sz="900" dirty="0"/>
          </a:p>
        </p:txBody>
      </p:sp>
      <p:sp>
        <p:nvSpPr>
          <p:cNvPr id="14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1713170" y="6413224"/>
            <a:ext cx="4114800" cy="3015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i-FI" smtClean="0"/>
              <a:t>Alatunniste</a:t>
            </a:r>
            <a:endParaRPr lang="fi-FI" dirty="0"/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552893" y="2670561"/>
            <a:ext cx="8059479" cy="1143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3500" kern="1300" cap="all" spc="500" baseline="0">
                <a:latin typeface="Arial Black"/>
                <a:cs typeface="Arial Black"/>
              </a:defRPr>
            </a:lvl1pPr>
          </a:lstStyle>
          <a:p>
            <a:r>
              <a:rPr lang="fi-FI" dirty="0" smtClean="0"/>
              <a:t>VÄLIOTSIKKO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0698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yhyt_teksti_tiil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orakulmio 5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>
              <a:latin typeface="Georgia"/>
            </a:endParaRPr>
          </a:p>
        </p:txBody>
      </p:sp>
      <p:sp>
        <p:nvSpPr>
          <p:cNvPr id="7" name="Suorakulmio 6"/>
          <p:cNvSpPr/>
          <p:nvPr userDrawn="1"/>
        </p:nvSpPr>
        <p:spPr>
          <a:xfrm>
            <a:off x="158947" y="132762"/>
            <a:ext cx="8849211" cy="65887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>
                <a:latin typeface="Georgia"/>
              </a:rPr>
              <a:t>   </a:t>
            </a:r>
            <a:endParaRPr lang="fi-FI" dirty="0">
              <a:latin typeface="Georgia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666307" y="2442029"/>
            <a:ext cx="7669619" cy="1143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3500" kern="1300" spc="300" baseline="0">
                <a:latin typeface="Arial Black"/>
                <a:cs typeface="Arial Black"/>
              </a:defRPr>
            </a:lvl1pPr>
          </a:lstStyle>
          <a:p>
            <a:r>
              <a:rPr lang="fi-FI" dirty="0" smtClean="0"/>
              <a:t>Tämä on </a:t>
            </a:r>
            <a:r>
              <a:rPr lang="fi-FI" dirty="0" err="1" smtClean="0"/>
              <a:t>slide</a:t>
            </a:r>
            <a:r>
              <a:rPr lang="fi-FI" dirty="0" smtClean="0"/>
              <a:t> vain </a:t>
            </a:r>
            <a:br>
              <a:rPr lang="fi-FI" dirty="0" smtClean="0"/>
            </a:br>
            <a:r>
              <a:rPr lang="fi-FI" dirty="0" smtClean="0"/>
              <a:t>lyhyille teksteille.</a:t>
            </a:r>
            <a:endParaRPr lang="en-US" dirty="0"/>
          </a:p>
        </p:txBody>
      </p:sp>
      <p:pic>
        <p:nvPicPr>
          <p:cNvPr id="11" name="Kuva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4843" y="6308657"/>
            <a:ext cx="873868" cy="276313"/>
          </a:xfrm>
          <a:prstGeom prst="rect">
            <a:avLst/>
          </a:prstGeom>
        </p:spPr>
      </p:pic>
      <p:sp>
        <p:nvSpPr>
          <p:cNvPr id="10" name="Date Placeholder 2"/>
          <p:cNvSpPr>
            <a:spLocks noGrp="1"/>
          </p:cNvSpPr>
          <p:nvPr>
            <p:ph type="dt" sz="half" idx="10"/>
          </p:nvPr>
        </p:nvSpPr>
        <p:spPr>
          <a:xfrm>
            <a:off x="158947" y="6414977"/>
            <a:ext cx="1443025" cy="301508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5CB910B-EC93-403E-867F-CB90563E98CA}" type="datetime1">
              <a:rPr lang="fi-FI" smtClean="0"/>
              <a:t>27.4.2017</a:t>
            </a:fld>
            <a:endParaRPr lang="en-US" dirty="0"/>
          </a:p>
        </p:txBody>
      </p:sp>
      <p:sp>
        <p:nvSpPr>
          <p:cNvPr id="12" name="Date Placeholder 2"/>
          <p:cNvSpPr txBox="1">
            <a:spLocks/>
          </p:cNvSpPr>
          <p:nvPr userDrawn="1"/>
        </p:nvSpPr>
        <p:spPr>
          <a:xfrm>
            <a:off x="8572897" y="145208"/>
            <a:ext cx="435261" cy="301508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A29D6348-BD6D-40AE-95AF-A7E9A2621983}" type="slidenum">
              <a:rPr lang="fi-FI" sz="900" smtClean="0"/>
              <a:pPr algn="ctr"/>
              <a:t>‹#›</a:t>
            </a:fld>
            <a:endParaRPr lang="en-US" sz="900" dirty="0"/>
          </a:p>
        </p:txBody>
      </p:sp>
      <p:sp>
        <p:nvSpPr>
          <p:cNvPr id="13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1713170" y="6413224"/>
            <a:ext cx="4114800" cy="3015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i-FI" smtClean="0"/>
              <a:t>Alatunniste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46078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yhyt_teksti_mint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orakulmio 5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>
              <a:latin typeface="Georgia"/>
            </a:endParaRPr>
          </a:p>
        </p:txBody>
      </p:sp>
      <p:sp>
        <p:nvSpPr>
          <p:cNvPr id="7" name="Suorakulmio 6"/>
          <p:cNvSpPr/>
          <p:nvPr userDrawn="1"/>
        </p:nvSpPr>
        <p:spPr>
          <a:xfrm>
            <a:off x="158947" y="132762"/>
            <a:ext cx="8849211" cy="65887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>
                <a:latin typeface="Georgia"/>
              </a:rPr>
              <a:t>   </a:t>
            </a:r>
            <a:endParaRPr lang="fi-FI" dirty="0">
              <a:latin typeface="Georgia"/>
            </a:endParaRPr>
          </a:p>
        </p:txBody>
      </p:sp>
      <p:pic>
        <p:nvPicPr>
          <p:cNvPr id="11" name="Kuva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4843" y="6308657"/>
            <a:ext cx="873868" cy="276313"/>
          </a:xfrm>
          <a:prstGeom prst="rect">
            <a:avLst/>
          </a:prstGeom>
        </p:spPr>
      </p:pic>
      <p:sp>
        <p:nvSpPr>
          <p:cNvPr id="10" name="Date Placeholder 2"/>
          <p:cNvSpPr>
            <a:spLocks noGrp="1"/>
          </p:cNvSpPr>
          <p:nvPr>
            <p:ph type="dt" sz="half" idx="10"/>
          </p:nvPr>
        </p:nvSpPr>
        <p:spPr>
          <a:xfrm>
            <a:off x="158947" y="6414977"/>
            <a:ext cx="1443025" cy="301508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D3BDE98-91D1-496A-9885-FD443E16B2C0}" type="datetime1">
              <a:rPr lang="fi-FI" smtClean="0"/>
              <a:t>27.4.2017</a:t>
            </a:fld>
            <a:endParaRPr lang="en-US" dirty="0"/>
          </a:p>
        </p:txBody>
      </p:sp>
      <p:sp>
        <p:nvSpPr>
          <p:cNvPr id="13" name="Date Placeholder 2"/>
          <p:cNvSpPr txBox="1">
            <a:spLocks/>
          </p:cNvSpPr>
          <p:nvPr userDrawn="1"/>
        </p:nvSpPr>
        <p:spPr>
          <a:xfrm>
            <a:off x="8572897" y="145208"/>
            <a:ext cx="435261" cy="301508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A29D6348-BD6D-40AE-95AF-A7E9A2621983}" type="slidenum">
              <a:rPr lang="fi-FI" sz="900" smtClean="0"/>
              <a:pPr algn="ctr"/>
              <a:t>‹#›</a:t>
            </a:fld>
            <a:endParaRPr lang="en-US" sz="900" dirty="0"/>
          </a:p>
        </p:txBody>
      </p:sp>
      <p:sp>
        <p:nvSpPr>
          <p:cNvPr id="12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1713170" y="6413224"/>
            <a:ext cx="4114800" cy="3015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i-FI" smtClean="0"/>
              <a:t>Alatunniste</a:t>
            </a:r>
            <a:endParaRPr lang="fi-FI" dirty="0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666307" y="2442029"/>
            <a:ext cx="7669619" cy="1143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3500" kern="1300" spc="300" baseline="0">
                <a:latin typeface="Arial Black"/>
                <a:cs typeface="Arial Black"/>
              </a:defRPr>
            </a:lvl1pPr>
          </a:lstStyle>
          <a:p>
            <a:r>
              <a:rPr lang="fi-FI" dirty="0" smtClean="0"/>
              <a:t>Tämä on </a:t>
            </a:r>
            <a:r>
              <a:rPr lang="fi-FI" dirty="0" err="1" smtClean="0"/>
              <a:t>slide</a:t>
            </a:r>
            <a:r>
              <a:rPr lang="fi-FI" dirty="0" smtClean="0"/>
              <a:t> vain </a:t>
            </a:r>
            <a:br>
              <a:rPr lang="fi-FI" dirty="0" smtClean="0"/>
            </a:br>
            <a:r>
              <a:rPr lang="fi-FI" dirty="0" smtClean="0"/>
              <a:t>lyhyille teksteille.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4988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yhyt_teksti_kelta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orakulmio 5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>
              <a:latin typeface="Georgia"/>
            </a:endParaRPr>
          </a:p>
        </p:txBody>
      </p:sp>
      <p:sp>
        <p:nvSpPr>
          <p:cNvPr id="7" name="Suorakulmio 6"/>
          <p:cNvSpPr/>
          <p:nvPr userDrawn="1"/>
        </p:nvSpPr>
        <p:spPr>
          <a:xfrm>
            <a:off x="158947" y="132762"/>
            <a:ext cx="8849211" cy="65887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>
                <a:latin typeface="Georgia"/>
              </a:rPr>
              <a:t>   </a:t>
            </a:r>
            <a:endParaRPr lang="fi-FI" dirty="0">
              <a:latin typeface="Georgia"/>
            </a:endParaRPr>
          </a:p>
        </p:txBody>
      </p:sp>
      <p:pic>
        <p:nvPicPr>
          <p:cNvPr id="11" name="Kuva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4843" y="6308657"/>
            <a:ext cx="873868" cy="276313"/>
          </a:xfrm>
          <a:prstGeom prst="rect">
            <a:avLst/>
          </a:prstGeom>
        </p:spPr>
      </p:pic>
      <p:sp>
        <p:nvSpPr>
          <p:cNvPr id="10" name="Date Placeholder 2"/>
          <p:cNvSpPr>
            <a:spLocks noGrp="1"/>
          </p:cNvSpPr>
          <p:nvPr>
            <p:ph type="dt" sz="half" idx="10"/>
          </p:nvPr>
        </p:nvSpPr>
        <p:spPr>
          <a:xfrm>
            <a:off x="158947" y="6414977"/>
            <a:ext cx="1443025" cy="301508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C14E9256-1797-42B8-AB86-C566EF05D671}" type="datetime1">
              <a:rPr lang="fi-FI" smtClean="0"/>
              <a:t>27.4.2017</a:t>
            </a:fld>
            <a:endParaRPr lang="en-US" dirty="0"/>
          </a:p>
        </p:txBody>
      </p:sp>
      <p:sp>
        <p:nvSpPr>
          <p:cNvPr id="13" name="Date Placeholder 2"/>
          <p:cNvSpPr txBox="1">
            <a:spLocks/>
          </p:cNvSpPr>
          <p:nvPr userDrawn="1"/>
        </p:nvSpPr>
        <p:spPr>
          <a:xfrm>
            <a:off x="8572897" y="145208"/>
            <a:ext cx="435261" cy="301508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A29D6348-BD6D-40AE-95AF-A7E9A2621983}" type="slidenum">
              <a:rPr lang="fi-FI" sz="900" smtClean="0"/>
              <a:pPr algn="ctr"/>
              <a:t>‹#›</a:t>
            </a:fld>
            <a:endParaRPr lang="en-US" sz="900" dirty="0"/>
          </a:p>
        </p:txBody>
      </p:sp>
      <p:sp>
        <p:nvSpPr>
          <p:cNvPr id="12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1713170" y="6413224"/>
            <a:ext cx="4114800" cy="3015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i-FI" smtClean="0"/>
              <a:t>Alatunniste</a:t>
            </a:r>
            <a:endParaRPr lang="fi-FI" dirty="0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666307" y="2442029"/>
            <a:ext cx="7669619" cy="1143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3500" kern="1300" spc="300" baseline="0">
                <a:latin typeface="Arial Black"/>
                <a:cs typeface="Arial Black"/>
              </a:defRPr>
            </a:lvl1pPr>
          </a:lstStyle>
          <a:p>
            <a:r>
              <a:rPr lang="fi-FI" dirty="0" smtClean="0"/>
              <a:t>Tämä on </a:t>
            </a:r>
            <a:r>
              <a:rPr lang="fi-FI" dirty="0" err="1" smtClean="0"/>
              <a:t>slide</a:t>
            </a:r>
            <a:r>
              <a:rPr lang="fi-FI" dirty="0" smtClean="0"/>
              <a:t> vain </a:t>
            </a:r>
            <a:br>
              <a:rPr lang="fi-FI" dirty="0" smtClean="0"/>
            </a:br>
            <a:r>
              <a:rPr lang="fi-FI" dirty="0" smtClean="0"/>
              <a:t>lyhyille teksteille.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4618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uvallinen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823" y="0"/>
            <a:ext cx="3694704" cy="6876000"/>
          </a:xfrm>
          <a:prstGeom prst="rect">
            <a:avLst/>
          </a:prstGeom>
        </p:spPr>
      </p:pic>
      <p:sp>
        <p:nvSpPr>
          <p:cNvPr id="5" name="Suorakulmio 4"/>
          <p:cNvSpPr/>
          <p:nvPr userDrawn="1"/>
        </p:nvSpPr>
        <p:spPr>
          <a:xfrm>
            <a:off x="306792" y="299648"/>
            <a:ext cx="8504553" cy="6221249"/>
          </a:xfrm>
          <a:prstGeom prst="rect">
            <a:avLst/>
          </a:prstGeom>
          <a:noFill/>
          <a:ln w="88900" cmpd="sng">
            <a:solidFill>
              <a:schemeClr val="tx1"/>
            </a:soli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>
              <a:latin typeface="Georgia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720688" y="911183"/>
            <a:ext cx="3902681" cy="92333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100000"/>
              </a:lnSpc>
              <a:defRPr sz="2500" kern="1300" cap="all" spc="300" baseline="0">
                <a:latin typeface="Arial Black"/>
                <a:cs typeface="Arial Black"/>
              </a:defRPr>
            </a:lvl1pPr>
          </a:lstStyle>
          <a:p>
            <a:r>
              <a:rPr lang="fi-FI" dirty="0" smtClean="0"/>
              <a:t>otsikko</a:t>
            </a:r>
            <a:endParaRPr lang="en-US" dirty="0"/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1"/>
          </p:nvPr>
        </p:nvSpPr>
        <p:spPr>
          <a:xfrm>
            <a:off x="176462" y="6579778"/>
            <a:ext cx="1443025" cy="278222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2B6360C3-1700-4396-BECD-B0DDAD0CE760}" type="datetime1">
              <a:rPr lang="fi-FI" smtClean="0"/>
              <a:t>27.4.2017</a:t>
            </a:fld>
            <a:endParaRPr lang="en-US" dirty="0"/>
          </a:p>
        </p:txBody>
      </p:sp>
      <p:sp>
        <p:nvSpPr>
          <p:cNvPr id="13" name="Date Placeholder 2"/>
          <p:cNvSpPr txBox="1">
            <a:spLocks/>
          </p:cNvSpPr>
          <p:nvPr userDrawn="1"/>
        </p:nvSpPr>
        <p:spPr>
          <a:xfrm>
            <a:off x="8507212" y="-3765"/>
            <a:ext cx="516473" cy="301508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A29D6348-BD6D-40AE-95AF-A7E9A2621983}" type="slidenum">
              <a:rPr lang="fi-FI" sz="900" smtClean="0"/>
              <a:pPr algn="ctr"/>
              <a:t>‹#›</a:t>
            </a:fld>
            <a:endParaRPr lang="en-US" sz="900" dirty="0"/>
          </a:p>
        </p:txBody>
      </p:sp>
      <p:sp>
        <p:nvSpPr>
          <p:cNvPr id="4" name="Tekstin paikkamerkki 3"/>
          <p:cNvSpPr>
            <a:spLocks noGrp="1"/>
          </p:cNvSpPr>
          <p:nvPr>
            <p:ph type="body" sz="quarter" idx="12" hasCustomPrompt="1"/>
          </p:nvPr>
        </p:nvSpPr>
        <p:spPr>
          <a:xfrm>
            <a:off x="721294" y="1956647"/>
            <a:ext cx="3902075" cy="4067164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 sz="2000" baseline="0">
                <a:latin typeface="+mn-lt"/>
              </a:defRPr>
            </a:lvl1pPr>
            <a:lvl2pPr marL="742950" indent="-3600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  <a:defRPr sz="2000" baseline="0">
                <a:latin typeface="+mn-lt"/>
              </a:defRPr>
            </a:lvl2pPr>
            <a:lvl3pPr marL="1143000" indent="-2286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2000" baseline="0">
                <a:latin typeface="+mn-lt"/>
              </a:defRPr>
            </a:lvl3pPr>
            <a:lvl4pPr marL="1600200" indent="-228600">
              <a:buFont typeface="Wingdings" panose="05000000000000000000" pitchFamily="2" charset="2"/>
              <a:buChar char="§"/>
              <a:defRPr sz="2000"/>
            </a:lvl4pPr>
            <a:lvl5pPr marL="2057400" indent="-228600">
              <a:buFont typeface="Wingdings" panose="05000000000000000000" pitchFamily="2" charset="2"/>
              <a:buChar char="§"/>
              <a:defRPr sz="2000"/>
            </a:lvl5pPr>
          </a:lstStyle>
          <a:p>
            <a:pPr lvl="0"/>
            <a:r>
              <a:rPr lang="fi-FI" dirty="0" smtClean="0"/>
              <a:t>Muokkaa tekstiä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</p:txBody>
      </p:sp>
      <p:sp>
        <p:nvSpPr>
          <p:cNvPr id="14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1713170" y="6574492"/>
            <a:ext cx="4114800" cy="2835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i-FI" smtClean="0"/>
              <a:t>Alatunniste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056935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uva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823" y="0"/>
            <a:ext cx="3694704" cy="6876000"/>
          </a:xfrm>
          <a:prstGeom prst="rect">
            <a:avLst/>
          </a:prstGeom>
        </p:spPr>
      </p:pic>
      <p:sp>
        <p:nvSpPr>
          <p:cNvPr id="5" name="Suorakulmio 4"/>
          <p:cNvSpPr/>
          <p:nvPr userDrawn="1"/>
        </p:nvSpPr>
        <p:spPr>
          <a:xfrm>
            <a:off x="306792" y="299648"/>
            <a:ext cx="8504553" cy="6221249"/>
          </a:xfrm>
          <a:prstGeom prst="rect">
            <a:avLst/>
          </a:prstGeom>
          <a:noFill/>
          <a:ln w="88900" cmpd="sng">
            <a:solidFill>
              <a:schemeClr val="tx1"/>
            </a:soli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>
              <a:latin typeface="Georgia"/>
            </a:endParaRPr>
          </a:p>
        </p:txBody>
      </p:sp>
      <p:sp>
        <p:nvSpPr>
          <p:cNvPr id="13" name="Date Placeholder 2"/>
          <p:cNvSpPr txBox="1">
            <a:spLocks/>
          </p:cNvSpPr>
          <p:nvPr userDrawn="1"/>
        </p:nvSpPr>
        <p:spPr>
          <a:xfrm>
            <a:off x="8507212" y="-3765"/>
            <a:ext cx="516473" cy="301508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A29D6348-BD6D-40AE-95AF-A7E9A2621983}" type="slidenum">
              <a:rPr lang="fi-FI" sz="900" smtClean="0"/>
              <a:pPr algn="ctr"/>
              <a:t>‹#›</a:t>
            </a:fld>
            <a:endParaRPr lang="en-US" sz="900" dirty="0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720688" y="911183"/>
            <a:ext cx="3902681" cy="92333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100000"/>
              </a:lnSpc>
              <a:defRPr sz="2500" kern="1300" cap="all" spc="300" baseline="0">
                <a:latin typeface="Arial Black"/>
                <a:cs typeface="Arial Black"/>
              </a:defRPr>
            </a:lvl1pPr>
          </a:lstStyle>
          <a:p>
            <a:r>
              <a:rPr lang="fi-FI" dirty="0" smtClean="0"/>
              <a:t>otsikko</a:t>
            </a:r>
            <a:endParaRPr lang="en-US" dirty="0"/>
          </a:p>
        </p:txBody>
      </p:sp>
      <p:sp>
        <p:nvSpPr>
          <p:cNvPr id="10" name="Tekstin paikkamerkki 3"/>
          <p:cNvSpPr>
            <a:spLocks noGrp="1"/>
          </p:cNvSpPr>
          <p:nvPr>
            <p:ph type="body" sz="quarter" idx="12" hasCustomPrompt="1"/>
          </p:nvPr>
        </p:nvSpPr>
        <p:spPr>
          <a:xfrm>
            <a:off x="721294" y="1956647"/>
            <a:ext cx="3902075" cy="4067164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 sz="2000" baseline="0">
                <a:latin typeface="+mn-lt"/>
              </a:defRPr>
            </a:lvl1pPr>
            <a:lvl2pPr marL="742950" indent="-3600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  <a:defRPr sz="2000" baseline="0">
                <a:latin typeface="+mn-lt"/>
              </a:defRPr>
            </a:lvl2pPr>
            <a:lvl3pPr marL="1143000" indent="-2286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2000" baseline="0">
                <a:latin typeface="+mn-lt"/>
              </a:defRPr>
            </a:lvl3pPr>
            <a:lvl4pPr marL="1600200" indent="-228600">
              <a:buFont typeface="Wingdings" panose="05000000000000000000" pitchFamily="2" charset="2"/>
              <a:buChar char="§"/>
              <a:defRPr sz="2000"/>
            </a:lvl4pPr>
            <a:lvl5pPr marL="2057400" indent="-228600">
              <a:buFont typeface="Wingdings" panose="05000000000000000000" pitchFamily="2" charset="2"/>
              <a:buChar char="§"/>
              <a:defRPr sz="2000"/>
            </a:lvl5pPr>
          </a:lstStyle>
          <a:p>
            <a:pPr lvl="0"/>
            <a:r>
              <a:rPr lang="fi-FI" dirty="0" smtClean="0"/>
              <a:t>Muokkaa tekstiä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11"/>
          </p:nvPr>
        </p:nvSpPr>
        <p:spPr>
          <a:xfrm>
            <a:off x="176462" y="6579778"/>
            <a:ext cx="1443025" cy="278222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857E9F8-EE9E-45BA-BD3C-19CE085BD12B}" type="datetime1">
              <a:rPr lang="fi-FI" smtClean="0"/>
              <a:t>27.4.2017</a:t>
            </a:fld>
            <a:endParaRPr lang="en-US" dirty="0"/>
          </a:p>
        </p:txBody>
      </p:sp>
      <p:sp>
        <p:nvSpPr>
          <p:cNvPr id="14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1713170" y="6574492"/>
            <a:ext cx="4114800" cy="2835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i-FI" smtClean="0"/>
              <a:t>Alatunniste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292875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1600200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i-FI" smtClean="0"/>
              <a:t>Alatunniste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56376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8" r:id="rId9"/>
    <p:sldLayoutId id="2147483669" r:id="rId10"/>
    <p:sldLayoutId id="2147483672" r:id="rId11"/>
    <p:sldLayoutId id="2147483673" r:id="rId12"/>
    <p:sldLayoutId id="2147483671" r:id="rId13"/>
    <p:sldLayoutId id="2147483670" r:id="rId14"/>
    <p:sldLayoutId id="2147483676" r:id="rId15"/>
    <p:sldLayoutId id="2147483675" r:id="rId16"/>
    <p:sldLayoutId id="2147483674" r:id="rId17"/>
    <p:sldLayoutId id="2147483678" r:id="rId18"/>
    <p:sldLayoutId id="2147483679" r:id="rId19"/>
    <p:sldLayoutId id="2147483667" r:id="rId20"/>
    <p:sldLayoutId id="2147483677" r:id="rId21"/>
    <p:sldLayoutId id="2147483680" r:id="rId22"/>
    <p:sldLayoutId id="2147483681" r:id="rId23"/>
    <p:sldLayoutId id="2147483682" r:id="rId2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/>
  <p:txStyles>
    <p:titleStyle>
      <a:lvl1pPr algn="ctr" defTabSz="457200" rtl="0" eaLnBrk="1" latinLnBrk="0" hangingPunct="1">
        <a:spcBef>
          <a:spcPct val="0"/>
        </a:spcBef>
        <a:buNone/>
        <a:defRPr sz="4400" b="1" i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Georgia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Georgia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Georgia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Georgia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Georgia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43320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52893" y="2670561"/>
            <a:ext cx="8146970" cy="1979816"/>
          </a:xfrm>
        </p:spPr>
        <p:txBody>
          <a:bodyPr/>
          <a:lstStyle/>
          <a:p>
            <a:r>
              <a:rPr lang="fi-FI" dirty="0"/>
              <a:t>Haastavat </a:t>
            </a:r>
            <a:r>
              <a:rPr lang="fi-FI" dirty="0" smtClean="0"/>
              <a:t>ohjattavat</a:t>
            </a:r>
            <a:br>
              <a:rPr lang="fi-FI" dirty="0" smtClean="0"/>
            </a:br>
            <a:r>
              <a:rPr lang="fi-FI" sz="1600" dirty="0" err="1" smtClean="0"/>
              <a:t>finns</a:t>
            </a:r>
            <a:r>
              <a:rPr lang="fi-FI" sz="1600" dirty="0" smtClean="0"/>
              <a:t> 26.4.2017 </a:t>
            </a:r>
            <a:r>
              <a:rPr lang="fi-FI" sz="1600" dirty="0"/>
              <a:t/>
            </a:r>
            <a:br>
              <a:rPr lang="fi-FI" sz="1600" dirty="0"/>
            </a:br>
            <a:r>
              <a:rPr lang="fi-FI" sz="1600" dirty="0" smtClean="0"/>
              <a:t>Asta </a:t>
            </a:r>
            <a:r>
              <a:rPr lang="fi-FI" sz="1600" dirty="0"/>
              <a:t>Kaapro ja Kirsi Paloheimo </a:t>
            </a:r>
            <a:br>
              <a:rPr lang="fi-FI" sz="1600" dirty="0"/>
            </a:br>
            <a:endParaRPr lang="fi-FI" sz="1600" dirty="0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624CB-6C9E-4972-B4BA-5F7D655D2DE8}" type="datetime1">
              <a:rPr lang="fi-FI" smtClean="0"/>
              <a:t>27.4.2017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3729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E9256-1797-42B8-AB86-C566EF05D671}" type="datetime1">
              <a:rPr lang="fi-FI" smtClean="0"/>
              <a:t>27.4.2017</a:t>
            </a:fld>
            <a:endParaRPr lang="en-US" dirty="0"/>
          </a:p>
        </p:txBody>
      </p:sp>
      <p:sp>
        <p:nvSpPr>
          <p:cNvPr id="4" name="Otsikk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Case –työskentelyn ohjeet:</a:t>
            </a:r>
            <a:br>
              <a:rPr lang="fi-FI" dirty="0"/>
            </a:br>
            <a:r>
              <a:rPr lang="fi-FI" dirty="0"/>
              <a:t>1.Vaihe 30 min</a:t>
            </a:r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i-FI" sz="2400" dirty="0"/>
              <a:t>Pohtikaa omissa pienissä ryhmissänne kohtaamianne haastavia ohjaustilanteita</a:t>
            </a:r>
          </a:p>
          <a:p>
            <a:r>
              <a:rPr lang="fi-FI" sz="2400" dirty="0"/>
              <a:t>Jakakaa lyhyesti kokemuksianne haastavista ohjattavista/ohjaustilanteista, sekä valitkaa yksi tilanne koko ryhmän yhteiseen käsittelyyn</a:t>
            </a:r>
          </a:p>
          <a:p>
            <a:r>
              <a:rPr lang="fi-FI" sz="2400" dirty="0"/>
              <a:t>Kirjoittakaa tai kuvatkaa valitsemanne haastava case fläppitaulun isolle paperille</a:t>
            </a:r>
          </a:p>
          <a:p>
            <a:r>
              <a:rPr lang="fi-FI" sz="2400" dirty="0"/>
              <a:t>Kirjoittakaa kuvaamanne </a:t>
            </a:r>
            <a:r>
              <a:rPr lang="fi-FI" sz="2400" dirty="0" err="1"/>
              <a:t>casen</a:t>
            </a:r>
            <a:r>
              <a:rPr lang="fi-FI" sz="2400" dirty="0"/>
              <a:t> alapuolelle keksimiänne toimintaehdotuksia kyseiseen tilanteeseen</a:t>
            </a:r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563788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tsikko 7"/>
          <p:cNvSpPr>
            <a:spLocks noGrp="1"/>
          </p:cNvSpPr>
          <p:nvPr>
            <p:ph type="title"/>
          </p:nvPr>
        </p:nvSpPr>
        <p:spPr>
          <a:xfrm>
            <a:off x="720688" y="470263"/>
            <a:ext cx="3981941" cy="1506583"/>
          </a:xfrm>
        </p:spPr>
        <p:txBody>
          <a:bodyPr/>
          <a:lstStyle/>
          <a:p>
            <a:r>
              <a:rPr lang="fi-FI" dirty="0"/>
              <a:t>CASE –työskentelyn ohjeet:</a:t>
            </a:r>
            <a:br>
              <a:rPr lang="fi-FI" dirty="0"/>
            </a:br>
            <a:r>
              <a:rPr lang="fi-FI" dirty="0"/>
              <a:t>2. vaihe </a:t>
            </a:r>
            <a:r>
              <a:rPr lang="fi-FI" dirty="0" smtClean="0"/>
              <a:t>10 </a:t>
            </a:r>
            <a:r>
              <a:rPr lang="fi-FI" dirty="0"/>
              <a:t>min</a:t>
            </a:r>
          </a:p>
        </p:txBody>
      </p:sp>
      <p:sp>
        <p:nvSpPr>
          <p:cNvPr id="9" name="Tekstin paikkamerkki 8"/>
          <p:cNvSpPr>
            <a:spLocks noGrp="1"/>
          </p:cNvSpPr>
          <p:nvPr>
            <p:ph type="body" sz="quarter" idx="12"/>
          </p:nvPr>
        </p:nvSpPr>
        <p:spPr>
          <a:xfrm>
            <a:off x="720688" y="2246811"/>
            <a:ext cx="3981941" cy="4049486"/>
          </a:xfrm>
        </p:spPr>
        <p:txBody>
          <a:bodyPr/>
          <a:lstStyle/>
          <a:p>
            <a:r>
              <a:rPr lang="fi-FI" sz="2400" dirty="0"/>
              <a:t>Käykää lukemassa toisen ryhmän case –</a:t>
            </a:r>
            <a:r>
              <a:rPr lang="fi-FI" sz="2400" dirty="0" smtClean="0"/>
              <a:t>kuvaus:</a:t>
            </a:r>
            <a:endParaRPr lang="fi-FI" sz="2400" dirty="0"/>
          </a:p>
          <a:p>
            <a:pPr marL="382950" lvl="1" indent="0">
              <a:buNone/>
            </a:pPr>
            <a:r>
              <a:rPr lang="fi-FI" dirty="0"/>
              <a:t>1. </a:t>
            </a:r>
            <a:r>
              <a:rPr lang="fi-FI" dirty="0" smtClean="0"/>
              <a:t>Leskenlehdet &lt;-&gt;</a:t>
            </a:r>
            <a:r>
              <a:rPr lang="fi-FI" dirty="0"/>
              <a:t>Orvokit</a:t>
            </a:r>
          </a:p>
          <a:p>
            <a:pPr marL="382950" lvl="1" indent="0">
              <a:buNone/>
            </a:pPr>
            <a:r>
              <a:rPr lang="fi-FI" dirty="0"/>
              <a:t>2. Kissankellot </a:t>
            </a:r>
            <a:r>
              <a:rPr lang="fi-FI" dirty="0" smtClean="0"/>
              <a:t>&lt;-&gt;Kielot</a:t>
            </a:r>
          </a:p>
          <a:p>
            <a:pPr marL="382950" lvl="1" indent="0">
              <a:buNone/>
            </a:pPr>
            <a:r>
              <a:rPr lang="fi-FI" dirty="0" smtClean="0"/>
              <a:t>3.Valkovuokot </a:t>
            </a:r>
            <a:r>
              <a:rPr lang="fi-FI" dirty="0"/>
              <a:t>&lt;-&gt;</a:t>
            </a:r>
            <a:r>
              <a:rPr lang="fi-FI" dirty="0" smtClean="0"/>
              <a:t>Apilat</a:t>
            </a:r>
          </a:p>
          <a:p>
            <a:pPr marL="382950" lvl="1" indent="0">
              <a:buNone/>
            </a:pPr>
            <a:endParaRPr lang="fi-FI" dirty="0"/>
          </a:p>
          <a:p>
            <a:r>
              <a:rPr lang="fi-FI" sz="2400" dirty="0"/>
              <a:t>Kirjoittakaa toisen ryhmän case kuvaukseen lisää toimintaehdotuksia</a:t>
            </a:r>
          </a:p>
          <a:p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E66BCAC7-078F-432D-B833-7FC3704EC4C2}" type="datetime1">
              <a:rPr lang="fi-FI" smtClean="0"/>
              <a:t>27.4.2017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5286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0688" y="478971"/>
            <a:ext cx="4016775" cy="1672046"/>
          </a:xfrm>
        </p:spPr>
        <p:txBody>
          <a:bodyPr/>
          <a:lstStyle/>
          <a:p>
            <a:r>
              <a:rPr lang="fi-FI" dirty="0"/>
              <a:t>CASE –TYÖSKENTELYN OHJEET: </a:t>
            </a:r>
            <a:br>
              <a:rPr lang="fi-FI" dirty="0"/>
            </a:br>
            <a:r>
              <a:rPr lang="fi-FI" dirty="0" smtClean="0"/>
              <a:t>3.VAIHE 50 min</a:t>
            </a:r>
            <a:endParaRPr lang="fi-FI" dirty="0"/>
          </a:p>
        </p:txBody>
      </p:sp>
      <p:sp>
        <p:nvSpPr>
          <p:cNvPr id="3" name="Tekstin paikkamerkki 2"/>
          <p:cNvSpPr>
            <a:spLocks noGrp="1"/>
          </p:cNvSpPr>
          <p:nvPr>
            <p:ph type="body" sz="quarter" idx="12"/>
          </p:nvPr>
        </p:nvSpPr>
        <p:spPr>
          <a:xfrm>
            <a:off x="721294" y="2420983"/>
            <a:ext cx="3902075" cy="3602828"/>
          </a:xfrm>
        </p:spPr>
        <p:txBody>
          <a:bodyPr/>
          <a:lstStyle/>
          <a:p>
            <a:r>
              <a:rPr lang="fi-FI" sz="2400" dirty="0"/>
              <a:t>Esitelkää oman ryhmänne kirjoittama case koko ryhmälle</a:t>
            </a:r>
          </a:p>
          <a:p>
            <a:r>
              <a:rPr lang="fi-FI" sz="2400" dirty="0"/>
              <a:t>Keskustellaan yhteisesti kuvaamistanne haastavista </a:t>
            </a:r>
            <a:r>
              <a:rPr lang="fi-FI" sz="2400" dirty="0" err="1"/>
              <a:t>caseista</a:t>
            </a:r>
            <a:endParaRPr lang="fi-FI" sz="2400" dirty="0"/>
          </a:p>
          <a:p>
            <a:r>
              <a:rPr lang="fi-FI" smtClean="0"/>
              <a:t>10 min/case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88558242-5CE4-4ACF-B574-B2CC274C913A}" type="datetime1">
              <a:rPr lang="fi-FI" smtClean="0"/>
              <a:t>27.4.2017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731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58C67-84C0-47D3-B1FC-5CB484DE6C0F}" type="datetime1">
              <a:rPr lang="fi-FI" smtClean="0"/>
              <a:t>27.4.2017</a:t>
            </a:fld>
            <a:endParaRPr lang="en-US" dirty="0"/>
          </a:p>
        </p:txBody>
      </p:sp>
      <p:sp>
        <p:nvSpPr>
          <p:cNvPr id="4" name="Otsikk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Kiitos</a:t>
            </a:r>
            <a:br>
              <a:rPr lang="fi-FI" dirty="0" smtClean="0"/>
            </a:br>
            <a:r>
              <a:rPr lang="fi-FI" dirty="0" smtClean="0"/>
              <a:t>ja onnea ohjaukseen!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182112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E84E0F"/>
      </a:accent1>
      <a:accent2>
        <a:srgbClr val="B2DCD6"/>
      </a:accent2>
      <a:accent3>
        <a:srgbClr val="F3C300"/>
      </a:accent3>
      <a:accent4>
        <a:srgbClr val="DFDFDE"/>
      </a:accent4>
      <a:accent5>
        <a:srgbClr val="B2DCD6"/>
      </a:accent5>
      <a:accent6>
        <a:srgbClr val="F3C300"/>
      </a:accent6>
      <a:hlink>
        <a:srgbClr val="E84E0F"/>
      </a:hlink>
      <a:folHlink>
        <a:srgbClr val="F3C300"/>
      </a:folHlink>
    </a:clrScheme>
    <a:fontScheme name="Omnia Arial/Georgia">
      <a:majorFont>
        <a:latin typeface="Arial Black"/>
        <a:ea typeface=""/>
        <a:cs typeface=""/>
      </a:majorFont>
      <a:minorFont>
        <a:latin typeface="Georg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730</TotalTime>
  <Words>104</Words>
  <Application>Microsoft Office PowerPoint</Application>
  <PresentationFormat>Näytössä katseltava diaesitys (4:3)</PresentationFormat>
  <Paragraphs>24</Paragraphs>
  <Slides>6</Slides>
  <Notes>1</Notes>
  <HiddenSlides>0</HiddenSlides>
  <MMClips>0</MMClips>
  <ScaleCrop>false</ScaleCrop>
  <HeadingPairs>
    <vt:vector size="6" baseType="variant">
      <vt:variant>
        <vt:lpstr>Käytetyt fontit</vt:lpstr>
      </vt:variant>
      <vt:variant>
        <vt:i4>5</vt:i4>
      </vt:variant>
      <vt:variant>
        <vt:lpstr>Teema</vt:lpstr>
      </vt:variant>
      <vt:variant>
        <vt:i4>1</vt:i4>
      </vt:variant>
      <vt:variant>
        <vt:lpstr>Dian otsikot</vt:lpstr>
      </vt:variant>
      <vt:variant>
        <vt:i4>6</vt:i4>
      </vt:variant>
    </vt:vector>
  </HeadingPairs>
  <TitlesOfParts>
    <vt:vector size="12" baseType="lpstr">
      <vt:lpstr>Arial</vt:lpstr>
      <vt:lpstr>Arial Black</vt:lpstr>
      <vt:lpstr>Calibri</vt:lpstr>
      <vt:lpstr>Georgia</vt:lpstr>
      <vt:lpstr>Wingdings</vt:lpstr>
      <vt:lpstr>Office Theme</vt:lpstr>
      <vt:lpstr>PowerPoint-esitys</vt:lpstr>
      <vt:lpstr>Haastavat ohjattavat finns 26.4.2017  Asta Kaapro ja Kirsi Paloheimo  </vt:lpstr>
      <vt:lpstr>Case –työskentelyn ohjeet: 1.Vaihe 30 min</vt:lpstr>
      <vt:lpstr>CASE –työskentelyn ohjeet: 2. vaihe 10 min</vt:lpstr>
      <vt:lpstr>CASE –TYÖSKENTELYN OHJEET:  3.VAIHE 50 min</vt:lpstr>
      <vt:lpstr>Kiitos ja onnea ohjaukseen!</vt:lpstr>
    </vt:vector>
  </TitlesOfParts>
  <Company>Omnia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Omnia</dc:creator>
  <cp:lastModifiedBy>Helena Kämäräinen</cp:lastModifiedBy>
  <cp:revision>101</cp:revision>
  <dcterms:created xsi:type="dcterms:W3CDTF">2016-09-01T07:40:28Z</dcterms:created>
  <dcterms:modified xsi:type="dcterms:W3CDTF">2017-04-27T12:54:17Z</dcterms:modified>
</cp:coreProperties>
</file>